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jpg" ContentType="image/jpe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9" r:id="rId1"/>
  </p:sldMasterIdLst>
  <p:notesMasterIdLst>
    <p:notesMasterId r:id="rId12"/>
  </p:notesMasterIdLst>
  <p:handoutMasterIdLst>
    <p:handoutMasterId r:id="rId13"/>
  </p:handoutMasterIdLst>
  <p:sldIdLst>
    <p:sldId id="256" r:id="rId2"/>
    <p:sldId id="311" r:id="rId3"/>
    <p:sldId id="307" r:id="rId4"/>
    <p:sldId id="308" r:id="rId5"/>
    <p:sldId id="305" r:id="rId6"/>
    <p:sldId id="315" r:id="rId7"/>
    <p:sldId id="309" r:id="rId8"/>
    <p:sldId id="312" r:id="rId9"/>
    <p:sldId id="313" r:id="rId10"/>
    <p:sldId id="314" r:id="rId11"/>
  </p:sldIdLst>
  <p:sldSz cx="9144000" cy="6858000" type="screen4x3"/>
  <p:notesSz cx="6797675" cy="9926638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>
      <p:cViewPr>
        <p:scale>
          <a:sx n="114" d="100"/>
          <a:sy n="114" d="100"/>
        </p:scale>
        <p:origin x="-918" y="-24"/>
      </p:cViewPr>
      <p:guideLst>
        <p:guide orient="horz" pos="2160"/>
        <p:guide pos="2880"/>
      </p:guideLst>
    </p:cSldViewPr>
  </p:slideViewPr>
  <p:notesTextViewPr>
    <p:cViewPr>
      <p:scale>
        <a:sx n="1" d="1"/>
        <a:sy n="1" d="1"/>
      </p:scale>
      <p:origin x="0" y="0"/>
    </p:cViewPr>
  </p:notesTextViewPr>
  <p:sorterViewPr>
    <p:cViewPr>
      <p:scale>
        <a:sx n="100" d="100"/>
        <a:sy n="100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handoutMaster" Target="handoutMasters/handoutMaster1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notesMaster" Target="notesMasters/notesMaster1.xml"/><Relationship Id="rId17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viewProps" Target="viewProps.xml"/><Relationship Id="rId10" Type="http://schemas.openxmlformats.org/officeDocument/2006/relationships/slide" Target="slides/slide9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presProps" Target="pres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49688" y="0"/>
            <a:ext cx="2946400" cy="4968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4E1DE4F-68DA-467D-BAE3-E94AF2371E63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49688" y="9428163"/>
            <a:ext cx="2946400" cy="4968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324C2AEF-6D8D-4A1B-A400-41EF6C6AD084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2692435466"/>
      </p:ext>
    </p:extLst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50443" y="0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3AE110BA-1521-427F-BEFB-DAD84E926DDE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917575" y="744538"/>
            <a:ext cx="4962525" cy="37226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79768" y="4715153"/>
            <a:ext cx="5438140" cy="4466987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50443" y="9428583"/>
            <a:ext cx="2945659" cy="496332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5E831E84-BA46-44AB-813D-3310916DC51E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425340544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5E831E84-BA46-44AB-813D-3310916DC51E}" type="slidenum">
              <a:rPr lang="nl-NL" smtClean="0"/>
              <a:t>3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92351905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4.pn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" name="Afbeelding 5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7669" cy="6858000"/>
          </a:xfrm>
          <a:prstGeom prst="rect">
            <a:avLst/>
          </a:prstGeom>
        </p:spPr>
      </p:pic>
      <p:pic>
        <p:nvPicPr>
          <p:cNvPr id="13" name="Afbeelding 12" descr="venster.pn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-6824" y="1419412"/>
            <a:ext cx="8379792" cy="147829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48125" y="1419412"/>
            <a:ext cx="7830921" cy="461716"/>
          </a:xfrm>
        </p:spPr>
        <p:txBody>
          <a:bodyPr lIns="0" tIns="0" rIns="0" bIns="0" anchor="b" anchorCtr="0"/>
          <a:lstStyle>
            <a:lvl1pPr algn="l">
              <a:defRPr sz="2200" b="1">
                <a:solidFill>
                  <a:schemeClr val="tx1">
                    <a:lumMod val="95000"/>
                    <a:lumOff val="5000"/>
                  </a:schemeClr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Subtitel 2"/>
          <p:cNvSpPr>
            <a:spLocks noGrp="1"/>
          </p:cNvSpPr>
          <p:nvPr>
            <p:ph type="subTitle" idx="1"/>
          </p:nvPr>
        </p:nvSpPr>
        <p:spPr>
          <a:xfrm>
            <a:off x="348125" y="1893580"/>
            <a:ext cx="7830921" cy="437158"/>
          </a:xfrm>
        </p:spPr>
        <p:txBody>
          <a:bodyPr lIns="0" tIns="0" rIns="0" bIns="0" anchor="t" anchorCtr="0"/>
          <a:lstStyle>
            <a:lvl1pPr marL="0" indent="0" algn="l">
              <a:buNone/>
              <a:defRPr sz="2200">
                <a:solidFill>
                  <a:srgbClr val="0D0D0D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66877657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 hasCustomPrompt="1"/>
          </p:nvPr>
        </p:nvSpPr>
        <p:spPr>
          <a:xfrm>
            <a:off x="1692000" y="274638"/>
            <a:ext cx="7128000" cy="900000"/>
          </a:xfrm>
        </p:spPr>
        <p:txBody>
          <a:bodyPr/>
          <a:lstStyle/>
          <a:p>
            <a:r>
              <a:rPr lang="nl-NL" dirty="0" smtClean="0"/>
              <a:t>Titelstijl van model bewerken</a:t>
            </a:r>
            <a:br>
              <a:rPr lang="nl-NL" dirty="0" smtClean="0"/>
            </a:b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92000" y="1259999"/>
            <a:ext cx="7128000" cy="4824000"/>
          </a:xfrm>
        </p:spPr>
        <p:txBody>
          <a:bodyPr/>
          <a:lstStyle>
            <a:lvl1pPr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88" indent="-357188">
              <a:tabLst>
                <a:tab pos="712788" algn="l"/>
              </a:tabLst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81088" indent="-3683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436688" indent="-355600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169988" indent="-274638">
              <a:defRPr>
                <a:solidFill>
                  <a:schemeClr val="tx1">
                    <a:lumMod val="75000"/>
                    <a:lumOff val="25000"/>
                  </a:schemeClr>
                </a:solidFill>
              </a:defRPr>
            </a:lvl5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>
          <a:xfrm>
            <a:off x="5040000" y="6520372"/>
            <a:ext cx="1187450" cy="201103"/>
          </a:xfrm>
        </p:spPr>
        <p:txBody>
          <a:bodyPr/>
          <a:lstStyle>
            <a:lvl1pPr>
              <a:defRPr/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>
          <a:xfrm>
            <a:off x="2052000" y="6520372"/>
            <a:ext cx="2895600" cy="201103"/>
          </a:xfrm>
        </p:spPr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664175863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ee objecte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2000" y="1259999"/>
            <a:ext cx="3492000" cy="4824000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88" indent="-357188">
              <a:tabLst>
                <a:tab pos="712788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5400000" y="1259999"/>
            <a:ext cx="3492000" cy="4824000"/>
          </a:xfrm>
        </p:spPr>
        <p:txBody>
          <a:bodyPr/>
          <a:lstStyle>
            <a:lvl1pPr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712788" indent="-357188">
              <a:tabLst>
                <a:tab pos="712788" algn="l"/>
              </a:tabLst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2pPr>
            <a:lvl3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3pPr>
            <a:lvl4pPr marL="1077913" indent="-365125">
              <a:defRPr sz="1800">
                <a:solidFill>
                  <a:schemeClr val="tx1">
                    <a:lumMod val="75000"/>
                    <a:lumOff val="25000"/>
                  </a:schemeClr>
                </a:solidFill>
              </a:defRPr>
            </a:lvl4pPr>
            <a:lvl5pPr marL="1077913" indent="-274638"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138630944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1692000" y="1260000"/>
            <a:ext cx="3492000" cy="510066"/>
          </a:xfrm>
        </p:spPr>
        <p:txBody>
          <a:bodyPr anchor="b" anchorCtr="0"/>
          <a:lstStyle>
            <a:lvl1pPr marL="0" indent="0">
              <a:buNone/>
              <a:defRPr sz="1800" b="1">
                <a:solidFill>
                  <a:srgbClr val="FF0000"/>
                </a:solidFill>
              </a:defRPr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92000" y="1938342"/>
            <a:ext cx="3492000" cy="4145656"/>
          </a:xfrm>
        </p:spPr>
        <p:txBody>
          <a:bodyPr/>
          <a:lstStyle>
            <a:lvl1pPr>
              <a:defRPr sz="2000"/>
            </a:lvl1pPr>
            <a:lvl2pPr marL="712788" indent="-357188">
              <a:tabLst>
                <a:tab pos="712788" algn="l"/>
              </a:tabLst>
              <a:defRPr sz="1800"/>
            </a:lvl2pPr>
            <a:lvl3pPr marL="1077913" indent="-365125">
              <a:defRPr sz="1800"/>
            </a:lvl3pPr>
            <a:lvl4pPr marL="1077913" indent="-365125"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5400000" y="1271039"/>
            <a:ext cx="3492000" cy="510066"/>
          </a:xfr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b" anchorCtr="0" compatLnSpc="1">
            <a:prstTxWarp prst="textNoShape">
              <a:avLst/>
            </a:prstTxWarp>
          </a:bodyPr>
          <a:lstStyle>
            <a:lvl1pPr>
              <a:defRPr lang="nl-NL" sz="1800" b="1" dirty="0" smtClean="0">
                <a:solidFill>
                  <a:srgbClr val="FF0000"/>
                </a:solidFill>
              </a:defRPr>
            </a:lvl1pPr>
          </a:lstStyle>
          <a:p>
            <a:pPr marL="0" lvl="0" indent="0">
              <a:buNone/>
            </a:pPr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5400000" y="1938342"/>
            <a:ext cx="3492000" cy="4156695"/>
          </a:xfrm>
        </p:spPr>
        <p:txBody>
          <a:bodyPr/>
          <a:lstStyle>
            <a:lvl1pPr>
              <a:defRPr sz="2000"/>
            </a:lvl1pPr>
            <a:lvl2pPr marL="712788" indent="-357188">
              <a:defRPr sz="1800"/>
            </a:lvl2pPr>
            <a:lvl3pPr marL="1077913" indent="-365125">
              <a:defRPr sz="1800"/>
            </a:lvl3pPr>
            <a:lvl4pPr marL="1077913" indent="-365125">
              <a:defRPr sz="18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</p:txBody>
      </p:sp>
      <p:sp>
        <p:nvSpPr>
          <p:cNvPr id="7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8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9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490108975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4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5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65251570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2052000" y="4850408"/>
            <a:ext cx="5486400" cy="566738"/>
          </a:xfrm>
        </p:spPr>
        <p:txBody>
          <a:bodyPr anchor="b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52000" y="662583"/>
            <a:ext cx="5508000" cy="4140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2052000" y="5417146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1503650666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 staand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6377049" y="662581"/>
            <a:ext cx="2520000" cy="468000"/>
          </a:xfrm>
        </p:spPr>
        <p:txBody>
          <a:bodyPr anchor="t" anchorCtr="0"/>
          <a:lstStyle>
            <a:lvl1pPr algn="l">
              <a:defRPr sz="1800" b="1"/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2052000" y="662583"/>
            <a:ext cx="4140000" cy="55080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nl-NL" noProof="0" smtClean="0"/>
              <a:t>Klik op het pictogram als u een afbeelding wilt toevoegen</a:t>
            </a:r>
            <a:endParaRPr lang="nl-NL" noProof="0" dirty="0" smtClean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6377048" y="1272657"/>
            <a:ext cx="2520000" cy="2574947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6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nl-NL"/>
          </a:p>
        </p:txBody>
      </p:sp>
      <p:sp>
        <p:nvSpPr>
          <p:cNvPr id="7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598100598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Afbeelding 4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7997669" cy="6858000"/>
          </a:xfrm>
          <a:prstGeom prst="rect">
            <a:avLst/>
          </a:prstGeom>
        </p:spPr>
      </p:pic>
      <p:sp>
        <p:nvSpPr>
          <p:cNvPr id="9" name="Titel 1"/>
          <p:cNvSpPr>
            <a:spLocks noGrp="1"/>
          </p:cNvSpPr>
          <p:nvPr>
            <p:ph type="ctrTitle"/>
          </p:nvPr>
        </p:nvSpPr>
        <p:spPr>
          <a:xfrm>
            <a:off x="510350" y="1274761"/>
            <a:ext cx="4001767" cy="1212734"/>
          </a:xfrm>
        </p:spPr>
        <p:txBody>
          <a:bodyPr lIns="0" tIns="0" rIns="0" bIns="0" anchor="b" anchorCtr="0"/>
          <a:lstStyle>
            <a:lvl1pPr algn="l">
              <a:defRPr sz="3600" b="1" baseline="0">
                <a:solidFill>
                  <a:srgbClr val="FF0000"/>
                </a:solidFill>
              </a:defRPr>
            </a:lvl1pPr>
          </a:lstStyle>
          <a:p>
            <a:r>
              <a:rPr lang="nl-NL" smtClean="0"/>
              <a:t>Klik om de stijl te bewerken</a:t>
            </a:r>
            <a:endParaRPr lang="nl-NL" dirty="0"/>
          </a:p>
        </p:txBody>
      </p:sp>
      <p:sp>
        <p:nvSpPr>
          <p:cNvPr id="10" name="Subtitel 2"/>
          <p:cNvSpPr>
            <a:spLocks noGrp="1"/>
          </p:cNvSpPr>
          <p:nvPr>
            <p:ph type="subTitle" idx="1"/>
          </p:nvPr>
        </p:nvSpPr>
        <p:spPr>
          <a:xfrm>
            <a:off x="510349" y="2689326"/>
            <a:ext cx="3868076" cy="3415337"/>
          </a:xfrm>
        </p:spPr>
        <p:txBody>
          <a:bodyPr lIns="0" tIns="0" rIns="0" bIns="0" anchor="t" anchorCtr="0"/>
          <a:lstStyle>
            <a:lvl1pPr marL="0" indent="0" algn="l">
              <a:buNone/>
              <a:defRPr sz="2200">
                <a:solidFill>
                  <a:schemeClr val="bg1"/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de ondertitelstijl van het model te bewerken</a:t>
            </a:r>
            <a:endParaRPr lang="nl-NL" dirty="0"/>
          </a:p>
        </p:txBody>
      </p:sp>
      <p:pic>
        <p:nvPicPr>
          <p:cNvPr id="6" name="Afbeelding 7"/>
          <p:cNvPicPr>
            <a:picLocks noChangeAspect="1"/>
          </p:cNvPicPr>
          <p:nvPr/>
        </p:nvPicPr>
        <p:blipFill rotWithShape="1">
          <a:blip r:embed="rId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251705"/>
            <a:ext cx="1149349" cy="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726956442"/>
      </p:ext>
    </p:extLst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 preserve="1">
  <p:cSld name="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</p:spTree>
    <p:extLst>
      <p:ext uri="{BB962C8B-B14F-4D97-AF65-F5344CB8AC3E}">
        <p14:creationId xmlns:p14="http://schemas.microsoft.com/office/powerpoint/2010/main" val="3203740437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3.pn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image" Target="../media/image2.png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image" Target="../media/image1.png"/><Relationship Id="rId5" Type="http://schemas.openxmlformats.org/officeDocument/2006/relationships/slideLayout" Target="../slideLayouts/slideLayout5.xml"/><Relationship Id="rId10" Type="http://schemas.openxmlformats.org/officeDocument/2006/relationships/theme" Target="../theme/theme1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jdelijke aanduiding voor titel 1"/>
          <p:cNvSpPr>
            <a:spLocks noGrp="1"/>
          </p:cNvSpPr>
          <p:nvPr>
            <p:ph type="title"/>
          </p:nvPr>
        </p:nvSpPr>
        <p:spPr bwMode="auto">
          <a:xfrm>
            <a:off x="1692000" y="274637"/>
            <a:ext cx="7200000" cy="84486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Titelstijl</a:t>
            </a:r>
            <a:r>
              <a:rPr lang="en-US" dirty="0" smtClean="0"/>
              <a:t> van model </a:t>
            </a:r>
            <a:r>
              <a:rPr lang="en-US" dirty="0" err="1" smtClean="0"/>
              <a:t>bewerken</a:t>
            </a:r>
            <a:endParaRPr lang="nl-NL" dirty="0" smtClean="0"/>
          </a:p>
        </p:txBody>
      </p:sp>
      <p:sp>
        <p:nvSpPr>
          <p:cNvPr id="1027" name="Tijdelijke aanduiding voor tekst 2"/>
          <p:cNvSpPr>
            <a:spLocks noGrp="1"/>
          </p:cNvSpPr>
          <p:nvPr>
            <p:ph type="body" idx="1"/>
          </p:nvPr>
        </p:nvSpPr>
        <p:spPr bwMode="auto">
          <a:xfrm>
            <a:off x="1692000" y="1224000"/>
            <a:ext cx="7200000" cy="4824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dirty="0" err="1" smtClean="0"/>
              <a:t>Klik</a:t>
            </a:r>
            <a:r>
              <a:rPr lang="en-US" dirty="0" smtClean="0"/>
              <a:t> </a:t>
            </a:r>
            <a:r>
              <a:rPr lang="en-US" dirty="0" err="1" smtClean="0"/>
              <a:t>om</a:t>
            </a:r>
            <a:r>
              <a:rPr lang="en-US" dirty="0" smtClean="0"/>
              <a:t> de </a:t>
            </a:r>
            <a:r>
              <a:rPr lang="en-US" dirty="0" err="1" smtClean="0"/>
              <a:t>tekststijl</a:t>
            </a:r>
            <a:r>
              <a:rPr lang="en-US" dirty="0" smtClean="0"/>
              <a:t> van het model </a:t>
            </a:r>
            <a:r>
              <a:rPr lang="en-US" dirty="0" err="1" smtClean="0"/>
              <a:t>te</a:t>
            </a:r>
            <a:r>
              <a:rPr lang="en-US" dirty="0" smtClean="0"/>
              <a:t> </a:t>
            </a:r>
            <a:r>
              <a:rPr lang="en-US" dirty="0" err="1" smtClean="0"/>
              <a:t>bewerken</a:t>
            </a:r>
            <a:endParaRPr lang="en-US" dirty="0" smtClean="0"/>
          </a:p>
          <a:p>
            <a:pPr lvl="1"/>
            <a:r>
              <a:rPr lang="en-US" dirty="0" err="1" smtClean="0"/>
              <a:t>Tweede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2"/>
            <a:r>
              <a:rPr lang="en-US" dirty="0" err="1" smtClean="0"/>
              <a:t>Derde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3"/>
            <a:r>
              <a:rPr lang="en-US" dirty="0" err="1" smtClean="0"/>
              <a:t>Vierde</a:t>
            </a:r>
            <a:r>
              <a:rPr lang="en-US" dirty="0" smtClean="0"/>
              <a:t> </a:t>
            </a:r>
            <a:r>
              <a:rPr lang="en-US" dirty="0" err="1" smtClean="0"/>
              <a:t>niveau</a:t>
            </a:r>
            <a:endParaRPr lang="en-US" dirty="0" smtClean="0"/>
          </a:p>
          <a:p>
            <a:pPr lvl="4"/>
            <a:endParaRPr lang="en-US" dirty="0" smtClean="0"/>
          </a:p>
          <a:p>
            <a:pPr lvl="4"/>
            <a:endParaRPr lang="en-US" dirty="0" smtClean="0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5400000" y="6520372"/>
            <a:ext cx="118745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solidFill>
                  <a:srgbClr val="898989"/>
                </a:solidFill>
                <a:cs typeface="Arial" pitchFamily="34" charset="0"/>
              </a:defRPr>
            </a:lvl1pPr>
          </a:lstStyle>
          <a:p>
            <a:fld id="{25C60F9D-B62F-45A1-B491-AFAF4BA6EB77}" type="datetimeFigureOut">
              <a:rPr lang="nl-NL" smtClean="0"/>
              <a:t>3-4-2015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2052000" y="6520372"/>
            <a:ext cx="3240000" cy="201103"/>
          </a:xfrm>
          <a:prstGeom prst="rect">
            <a:avLst/>
          </a:prstGeom>
        </p:spPr>
        <p:txBody>
          <a:bodyPr vert="horz" lIns="0" tIns="45720" rIns="91440" bIns="45720" rtlCol="0" anchor="t"/>
          <a:lstStyle>
            <a:lvl1pPr algn="l" fontAlgn="auto">
              <a:spcBef>
                <a:spcPts val="0"/>
              </a:spcBef>
              <a:spcAft>
                <a:spcPts val="0"/>
              </a:spcAft>
              <a:defRPr sz="1000">
                <a:solidFill>
                  <a:schemeClr val="tx1">
                    <a:tint val="75000"/>
                  </a:schemeClr>
                </a:solidFill>
                <a:latin typeface="Arial"/>
                <a:ea typeface="+mn-ea"/>
                <a:cs typeface="Arial"/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1692000" y="6520372"/>
            <a:ext cx="288000" cy="201103"/>
          </a:xfrm>
          <a:prstGeom prst="rect">
            <a:avLst/>
          </a:prstGeom>
        </p:spPr>
        <p:txBody>
          <a:bodyPr vert="horz" wrap="square" lIns="0" tIns="45720" rIns="91440" bIns="45720" numCol="1" anchor="t" anchorCtr="0" compatLnSpc="1">
            <a:prstTxWarp prst="textNoShape">
              <a:avLst/>
            </a:prstTxWarp>
          </a:bodyPr>
          <a:lstStyle>
            <a:lvl1pPr algn="l">
              <a:defRPr sz="1000">
                <a:solidFill>
                  <a:srgbClr val="898989"/>
                </a:solidFill>
                <a:latin typeface="Calibri" pitchFamily="34" charset="0"/>
              </a:defRPr>
            </a:lvl1pPr>
          </a:lstStyle>
          <a:p>
            <a:fld id="{EA8D9D4E-1E5C-42E5-9CB5-30BBD00D0E78}" type="slidenum">
              <a:rPr lang="nl-NL" smtClean="0"/>
              <a:t>‹nr.›</a:t>
            </a:fld>
            <a:endParaRPr lang="nl-NL"/>
          </a:p>
        </p:txBody>
      </p:sp>
      <p:pic>
        <p:nvPicPr>
          <p:cNvPr id="2" name="Picture 2"/>
          <p:cNvPicPr>
            <a:picLocks noChangeAspect="1" noChangeArrowheads="1"/>
          </p:cNvPicPr>
          <p:nvPr/>
        </p:nvPicPr>
        <p:blipFill>
          <a:blip r:embed="rId11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" y="0"/>
            <a:ext cx="1403851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Afbeelding 8"/>
          <p:cNvPicPr>
            <a:picLocks noChangeAspect="1"/>
          </p:cNvPicPr>
          <p:nvPr/>
        </p:nvPicPr>
        <p:blipFill>
          <a:blip r:embed="rId1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0" y="0"/>
            <a:ext cx="1408638" cy="6858000"/>
          </a:xfrm>
          <a:prstGeom prst="rect">
            <a:avLst/>
          </a:prstGeom>
        </p:spPr>
      </p:pic>
      <p:pic>
        <p:nvPicPr>
          <p:cNvPr id="1032" name="Afbeelding 7"/>
          <p:cNvPicPr>
            <a:picLocks noChangeAspect="1"/>
          </p:cNvPicPr>
          <p:nvPr/>
        </p:nvPicPr>
        <p:blipFill rotWithShape="1">
          <a:blip r:embed="rId13" cstate="screen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 b="50000"/>
          <a:stretch/>
        </p:blipFill>
        <p:spPr bwMode="auto">
          <a:xfrm>
            <a:off x="0" y="251705"/>
            <a:ext cx="1149349" cy="20110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90" r:id="rId1"/>
    <p:sldLayoutId id="2147483691" r:id="rId2"/>
    <p:sldLayoutId id="2147483692" r:id="rId3"/>
    <p:sldLayoutId id="2147483693" r:id="rId4"/>
    <p:sldLayoutId id="2147483694" r:id="rId5"/>
    <p:sldLayoutId id="2147483695" r:id="rId6"/>
    <p:sldLayoutId id="2147483696" r:id="rId7"/>
    <p:sldLayoutId id="2147483697" r:id="rId8"/>
    <p:sldLayoutId id="2147483698" r:id="rId9"/>
  </p:sldLayoutIdLst>
  <p:timing>
    <p:tnLst>
      <p:par>
        <p:cTn id="1" dur="indefinite" restart="never" nodeType="tmRoot"/>
      </p:par>
    </p:tnLst>
  </p:timing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3000" b="1" kern="1200">
          <a:solidFill>
            <a:srgbClr val="FF0000"/>
          </a:solidFill>
          <a:latin typeface="Arial"/>
          <a:ea typeface="ＭＳ Ｐゴシック" charset="-128"/>
          <a:cs typeface="Arial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3000">
          <a:solidFill>
            <a:srgbClr val="FF0000"/>
          </a:solidFill>
          <a:latin typeface="Arial" charset="0"/>
          <a:ea typeface="ＭＳ Ｐゴシック" charset="-128"/>
          <a:cs typeface="ＭＳ Ｐゴシック" charset="-128"/>
        </a:defRPr>
      </a:lvl5pPr>
      <a:lvl6pPr marL="4572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6pPr>
      <a:lvl7pPr marL="9144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7pPr>
      <a:lvl8pPr marL="13716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8pPr>
      <a:lvl9pPr marL="1828800" algn="l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rgbClr val="FF0000"/>
          </a:solidFill>
          <a:latin typeface="Calibri" charset="0"/>
          <a:ea typeface="ＭＳ Ｐゴシック" charset="-128"/>
          <a:cs typeface="ＭＳ Ｐゴシック" charset="-128"/>
        </a:defRPr>
      </a:lvl9pPr>
    </p:titleStyle>
    <p:bodyStyle>
      <a:lvl1pPr marL="358775" indent="-358775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tabLst/>
        <a:defRPr sz="2400" kern="1200">
          <a:solidFill>
            <a:srgbClr val="404040"/>
          </a:solidFill>
          <a:latin typeface="Arial"/>
          <a:ea typeface="ＭＳ Ｐゴシック" charset="-128"/>
          <a:cs typeface="Arial"/>
        </a:defRPr>
      </a:lvl1pPr>
      <a:lvl2pPr marL="715963" indent="-357188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SzPct val="90000"/>
        <a:buFont typeface="Arial" pitchFamily="34" charset="0"/>
        <a:buChar char="•"/>
        <a:tabLst/>
        <a:defRPr sz="2100" kern="1200">
          <a:solidFill>
            <a:srgbClr val="404040"/>
          </a:solidFill>
          <a:latin typeface="Arial"/>
          <a:ea typeface="ＭＳ Ｐゴシック" charset="-128"/>
          <a:cs typeface="Arial"/>
        </a:defRPr>
      </a:lvl2pPr>
      <a:lvl3pPr marL="1076325" indent="-358775" algn="l" defTabSz="457200" rtl="0" eaLnBrk="1" fontAlgn="base" hangingPunct="1">
        <a:spcBef>
          <a:spcPct val="20000"/>
        </a:spcBef>
        <a:spcAft>
          <a:spcPct val="0"/>
        </a:spcAft>
        <a:buSzPct val="90000"/>
        <a:buFont typeface="Arial" pitchFamily="34" charset="0"/>
        <a:buChar char="–"/>
        <a:defRPr sz="2000" kern="1200">
          <a:solidFill>
            <a:srgbClr val="404040"/>
          </a:solidFill>
          <a:latin typeface="Arial"/>
          <a:ea typeface="ＭＳ Ｐゴシック" charset="-128"/>
          <a:cs typeface="Arial"/>
        </a:defRPr>
      </a:lvl3pPr>
      <a:lvl4pPr marL="1435100" indent="-358775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•"/>
        <a:defRPr sz="1800" kern="1200">
          <a:solidFill>
            <a:srgbClr val="404040"/>
          </a:solidFill>
          <a:latin typeface="Arial"/>
          <a:ea typeface="ＭＳ Ｐゴシック" charset="-128"/>
          <a:cs typeface="Arial"/>
        </a:defRPr>
      </a:lvl4pPr>
      <a:lvl5pPr marL="1793875" indent="-358775" algn="l" defTabSz="457200" rtl="0" eaLnBrk="1" fontAlgn="base" hangingPunct="1">
        <a:spcBef>
          <a:spcPct val="20000"/>
        </a:spcBef>
        <a:spcAft>
          <a:spcPct val="0"/>
        </a:spcAft>
        <a:buClr>
          <a:srgbClr val="404040"/>
        </a:buClr>
        <a:buFont typeface="Arial" pitchFamily="34" charset="0"/>
        <a:buChar char="–"/>
        <a:defRPr sz="1800" kern="1200">
          <a:solidFill>
            <a:srgbClr val="404040"/>
          </a:solidFill>
          <a:latin typeface="Arial" pitchFamily="34" charset="0"/>
          <a:ea typeface="ＭＳ Ｐゴシック" charset="-128"/>
          <a:cs typeface="Arial" pitchFamily="34" charset="0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5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jp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7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png"/><Relationship Id="rId3" Type="http://schemas.openxmlformats.org/officeDocument/2006/relationships/image" Target="../media/image9.png"/><Relationship Id="rId7" Type="http://schemas.openxmlformats.org/officeDocument/2006/relationships/image" Target="../media/image13.pn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.xml"/><Relationship Id="rId6" Type="http://schemas.openxmlformats.org/officeDocument/2006/relationships/image" Target="../media/image12.png"/><Relationship Id="rId5" Type="http://schemas.openxmlformats.org/officeDocument/2006/relationships/image" Target="../media/image11.png"/><Relationship Id="rId10" Type="http://schemas.openxmlformats.org/officeDocument/2006/relationships/image" Target="../media/image16.jpeg"/><Relationship Id="rId4" Type="http://schemas.openxmlformats.org/officeDocument/2006/relationships/image" Target="../media/image10.emf"/><Relationship Id="rId9" Type="http://schemas.openxmlformats.org/officeDocument/2006/relationships/image" Target="../media/image15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jpg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hyperlink" Target="mailto:statengriffie@brabant.nl" TargetMode="External"/><Relationship Id="rId1" Type="http://schemas.openxmlformats.org/officeDocument/2006/relationships/slideLayout" Target="../slideLayouts/slideLayout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395536" y="1628800"/>
            <a:ext cx="7830921" cy="461716"/>
          </a:xfrm>
        </p:spPr>
        <p:txBody>
          <a:bodyPr/>
          <a:lstStyle/>
          <a:p>
            <a:r>
              <a:rPr lang="nl-NL" sz="3200" dirty="0" smtClean="0"/>
              <a:t>Inwerkperiode Statenleden – de griffie</a:t>
            </a:r>
            <a:endParaRPr lang="nl-NL" sz="3200" dirty="0"/>
          </a:p>
        </p:txBody>
      </p:sp>
    </p:spTree>
    <p:extLst>
      <p:ext uri="{BB962C8B-B14F-4D97-AF65-F5344CB8AC3E}">
        <p14:creationId xmlns:p14="http://schemas.microsoft.com/office/powerpoint/2010/main" val="3688474749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2000" advTm="1219"/>
    </mc:Choice>
    <mc:Fallback xmlns="">
      <p:transition spd="slow" advTm="1219"/>
    </mc:Fallback>
  </mc:AlternateContent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843808" y="908720"/>
            <a:ext cx="3541713" cy="41338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078217187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/>
            </a:pPr>
            <a:r>
              <a:rPr lang="en-US" sz="3200" dirty="0" err="1" smtClean="0"/>
              <a:t>Wat</a:t>
            </a:r>
            <a:r>
              <a:rPr lang="en-US" sz="3200" dirty="0" smtClean="0"/>
              <a:t> </a:t>
            </a:r>
            <a:r>
              <a:rPr lang="en-US" sz="3200" dirty="0" err="1" smtClean="0"/>
              <a:t>denkt</a:t>
            </a:r>
            <a:r>
              <a:rPr lang="en-US" sz="3200" dirty="0" smtClean="0"/>
              <a:t> u </a:t>
            </a:r>
            <a:r>
              <a:rPr lang="en-US" sz="3200" dirty="0" err="1"/>
              <a:t>dat</a:t>
            </a:r>
            <a:r>
              <a:rPr lang="en-US" sz="3200" dirty="0"/>
              <a:t> de </a:t>
            </a:r>
            <a:r>
              <a:rPr lang="en-US" sz="3200" dirty="0" err="1"/>
              <a:t>griffie</a:t>
            </a:r>
            <a:r>
              <a:rPr lang="en-US" sz="3200" dirty="0"/>
              <a:t> </a:t>
            </a:r>
            <a:r>
              <a:rPr lang="en-US" sz="3200" dirty="0" err="1"/>
              <a:t>doet</a:t>
            </a:r>
            <a:r>
              <a:rPr lang="en-US" sz="3200" dirty="0"/>
              <a:t>?</a:t>
            </a:r>
            <a:br>
              <a:rPr lang="en-US" sz="3200" dirty="0"/>
            </a:br>
            <a:endParaRPr lang="nl-NL" dirty="0"/>
          </a:p>
        </p:txBody>
      </p:sp>
      <p:pic>
        <p:nvPicPr>
          <p:cNvPr id="6" name="Tijdelijke aanduiding voor inhoud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 bwMode="auto">
          <a:xfrm>
            <a:off x="3131840" y="1340768"/>
            <a:ext cx="3636442" cy="403435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28514718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z="3600" dirty="0" smtClean="0"/>
              <a:t>Presentatie griffie</a:t>
            </a:r>
            <a:endParaRPr lang="nl-NL" sz="3600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1619672" y="1412776"/>
            <a:ext cx="7128000" cy="4608512"/>
          </a:xfrm>
        </p:spPr>
        <p:txBody>
          <a:bodyPr/>
          <a:lstStyle/>
          <a:p>
            <a:pPr marL="457200" indent="-457200" latinLnBrk="1">
              <a:buFont typeface="+mj-lt"/>
              <a:buAutoNum type="arabicPeriod"/>
            </a:pPr>
            <a:endParaRPr lang="nl-NL" sz="2000" dirty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/>
              <a:t>Hoe </a:t>
            </a:r>
            <a:r>
              <a:rPr lang="en-US" sz="2000" b="1" dirty="0" err="1"/>
              <a:t>verhoudt</a:t>
            </a:r>
            <a:r>
              <a:rPr lang="en-US" sz="2000" b="1" dirty="0"/>
              <a:t> de </a:t>
            </a:r>
            <a:r>
              <a:rPr lang="en-US" sz="2000" b="1" dirty="0" err="1"/>
              <a:t>griffie</a:t>
            </a:r>
            <a:r>
              <a:rPr lang="en-US" sz="2000" b="1" dirty="0"/>
              <a:t> </a:t>
            </a:r>
            <a:r>
              <a:rPr lang="en-US" sz="2000" b="1" dirty="0" err="1"/>
              <a:t>zich</a:t>
            </a:r>
            <a:r>
              <a:rPr lang="en-US" sz="2000" b="1" dirty="0"/>
              <a:t> tot de </a:t>
            </a:r>
            <a:r>
              <a:rPr lang="en-US" sz="2000" b="1" dirty="0" err="1"/>
              <a:t>organisatie</a:t>
            </a:r>
            <a:r>
              <a:rPr lang="en-US" sz="2000" b="1" dirty="0"/>
              <a:t>? </a:t>
            </a: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Wat</a:t>
            </a:r>
            <a:r>
              <a:rPr lang="en-US" sz="2000" b="1" dirty="0" smtClean="0"/>
              <a:t> </a:t>
            </a:r>
            <a:r>
              <a:rPr lang="en-US" sz="2000" b="1" dirty="0" err="1"/>
              <a:t>doet</a:t>
            </a:r>
            <a:r>
              <a:rPr lang="en-US" sz="2000" b="1" dirty="0"/>
              <a:t> de </a:t>
            </a:r>
            <a:r>
              <a:rPr lang="en-US" sz="2000" b="1" dirty="0" err="1" smtClean="0"/>
              <a:t>griffie</a:t>
            </a:r>
            <a:r>
              <a:rPr lang="en-US" sz="2000" b="1" dirty="0" smtClean="0"/>
              <a:t>?</a:t>
            </a:r>
            <a:br>
              <a:rPr lang="en-US" sz="2000" b="1" dirty="0" smtClean="0"/>
            </a:br>
            <a:endParaRPr lang="en-US" sz="2000" b="1" dirty="0" smtClean="0"/>
          </a:p>
          <a:p>
            <a:pPr marL="457200" indent="-457200">
              <a:buFont typeface="+mj-lt"/>
              <a:buAutoNum type="arabicPeriod"/>
            </a:pPr>
            <a:r>
              <a:rPr lang="en-US" sz="2000" b="1" dirty="0" err="1" smtClean="0"/>
              <a:t>Wat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doet</a:t>
            </a:r>
            <a:r>
              <a:rPr lang="en-US" sz="2000" b="1" dirty="0" smtClean="0"/>
              <a:t> de </a:t>
            </a:r>
            <a:r>
              <a:rPr lang="en-US" sz="2000" b="1" dirty="0" err="1" smtClean="0"/>
              <a:t>griffie</a:t>
            </a:r>
            <a:r>
              <a:rPr lang="en-US" sz="2000" b="1" dirty="0" smtClean="0"/>
              <a:t> </a:t>
            </a:r>
            <a:r>
              <a:rPr lang="en-US" sz="2000" b="1" dirty="0" err="1" smtClean="0"/>
              <a:t>niet</a:t>
            </a:r>
            <a:r>
              <a:rPr lang="en-US" sz="2000" b="1" dirty="0" smtClean="0"/>
              <a:t>?</a:t>
            </a:r>
          </a:p>
          <a:p>
            <a:pPr marL="457200" indent="-457200">
              <a:buFont typeface="+mj-lt"/>
              <a:buAutoNum type="arabicPeriod"/>
            </a:pPr>
            <a:endParaRPr lang="nl-NL" sz="2000" dirty="0"/>
          </a:p>
          <a:p>
            <a:pPr marL="457200" indent="-457200" latinLnBrk="1">
              <a:buFont typeface="+mj-lt"/>
              <a:buAutoNum type="arabicPeriod"/>
            </a:pPr>
            <a:r>
              <a:rPr lang="en-US" sz="2000" b="1" dirty="0" smtClean="0"/>
              <a:t>Hoe </a:t>
            </a:r>
            <a:r>
              <a:rPr lang="en-US" sz="2000" b="1" dirty="0" err="1"/>
              <a:t>bereikt</a:t>
            </a:r>
            <a:r>
              <a:rPr lang="en-US" sz="2000" b="1" dirty="0"/>
              <a:t> u de </a:t>
            </a:r>
            <a:r>
              <a:rPr lang="en-US" sz="2000" b="1" dirty="0" err="1"/>
              <a:t>griffie</a:t>
            </a:r>
            <a:r>
              <a:rPr lang="en-US" sz="2000" b="1" dirty="0"/>
              <a:t>?</a:t>
            </a:r>
            <a:endParaRPr lang="nl-NL" sz="2000" dirty="0"/>
          </a:p>
          <a:p>
            <a:pPr marL="0" indent="0" latinLnBrk="1">
              <a:buNone/>
            </a:pPr>
            <a:r>
              <a:rPr lang="en-US" sz="2000" b="1" dirty="0" smtClean="0"/>
              <a:t> </a:t>
            </a:r>
            <a:endParaRPr lang="nl-NL" sz="2000" b="1" dirty="0" smtClean="0"/>
          </a:p>
        </p:txBody>
      </p:sp>
    </p:spTree>
    <p:extLst>
      <p:ext uri="{BB962C8B-B14F-4D97-AF65-F5344CB8AC3E}">
        <p14:creationId xmlns:p14="http://schemas.microsoft.com/office/powerpoint/2010/main" val="152237279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2"/>
            </a:pPr>
            <a:r>
              <a:rPr lang="nl-NL" dirty="0" smtClean="0"/>
              <a:t>Griffie i.r.t. provinciale ambtelijke organisatie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91680" y="1628800"/>
            <a:ext cx="4968232" cy="2570778"/>
          </a:xfrm>
        </p:spPr>
        <p:txBody>
          <a:bodyPr/>
          <a:lstStyle/>
          <a:p>
            <a:pPr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1" dirty="0" smtClean="0"/>
              <a:t>PS </a:t>
            </a:r>
            <a:r>
              <a:rPr lang="en-US" sz="1800" i="1" dirty="0" err="1" smtClean="0"/>
              <a:t>benoemen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een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griffier</a:t>
            </a:r>
            <a:r>
              <a:rPr lang="en-US" sz="1800" i="1" dirty="0" smtClean="0"/>
              <a:t> (art. 104 Pw)</a:t>
            </a:r>
            <a:endParaRPr lang="nl-NL" sz="1800" dirty="0"/>
          </a:p>
          <a:p>
            <a:pPr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1" dirty="0" smtClean="0"/>
              <a:t>Presidium </a:t>
            </a:r>
            <a:r>
              <a:rPr lang="en-US" sz="1800" i="1" dirty="0" err="1" smtClean="0"/>
              <a:t>stelt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jaarplan</a:t>
            </a:r>
            <a:r>
              <a:rPr lang="en-US" sz="1800" i="1" dirty="0" smtClean="0"/>
              <a:t> en </a:t>
            </a:r>
            <a:r>
              <a:rPr lang="en-US" sz="1800" i="1" dirty="0" err="1" smtClean="0"/>
              <a:t>jaarverslag</a:t>
            </a:r>
            <a:r>
              <a:rPr lang="en-US" sz="1800" i="1" dirty="0" smtClean="0"/>
              <a:t> vast</a:t>
            </a:r>
          </a:p>
          <a:p>
            <a:pPr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1" dirty="0" err="1" smtClean="0"/>
              <a:t>Werkgeverscommissie</a:t>
            </a:r>
            <a:endParaRPr lang="en-US" sz="1800" i="1" dirty="0" smtClean="0"/>
          </a:p>
          <a:p>
            <a:pPr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1" dirty="0" err="1" smtClean="0"/>
              <a:t>Ambtelijke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bijstand</a:t>
            </a:r>
            <a:r>
              <a:rPr lang="en-US" sz="1800" i="1" dirty="0" smtClean="0"/>
              <a:t> (art. 33 Pw): </a:t>
            </a:r>
            <a:r>
              <a:rPr lang="en-US" sz="1800" i="1" dirty="0" err="1" smtClean="0"/>
              <a:t>Verordening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ambtelijke</a:t>
            </a:r>
            <a:r>
              <a:rPr lang="en-US" sz="1800" i="1" dirty="0" smtClean="0"/>
              <a:t> </a:t>
            </a:r>
            <a:r>
              <a:rPr lang="en-US" sz="1800" i="1" dirty="0" err="1" smtClean="0"/>
              <a:t>bijstand</a:t>
            </a:r>
            <a:r>
              <a:rPr lang="en-US" sz="1800" i="1" dirty="0" smtClean="0"/>
              <a:t> en </a:t>
            </a:r>
            <a:r>
              <a:rPr lang="en-US" sz="1800" i="1" dirty="0" err="1" smtClean="0"/>
              <a:t>fractieondersteuning</a:t>
            </a:r>
            <a:endParaRPr lang="nl-NL" sz="1800" dirty="0"/>
          </a:p>
          <a:p>
            <a:pPr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en-US" sz="1800" i="1" dirty="0" err="1"/>
              <a:t>G</a:t>
            </a:r>
            <a:r>
              <a:rPr lang="en-US" sz="1800" i="1" dirty="0" err="1" smtClean="0"/>
              <a:t>riffie</a:t>
            </a:r>
            <a:r>
              <a:rPr lang="en-US" sz="1800" i="1" dirty="0" smtClean="0"/>
              <a:t> </a:t>
            </a:r>
            <a:r>
              <a:rPr lang="en-US" sz="1800" i="1" dirty="0"/>
              <a:t>is </a:t>
            </a:r>
            <a:r>
              <a:rPr lang="en-US" sz="1800" i="1" dirty="0" err="1"/>
              <a:t>onafhankelijk</a:t>
            </a:r>
            <a:r>
              <a:rPr lang="en-US" sz="1800" i="1" dirty="0"/>
              <a:t> </a:t>
            </a:r>
            <a:r>
              <a:rPr lang="en-US" sz="1800" i="1" dirty="0" smtClean="0"/>
              <a:t>en </a:t>
            </a:r>
            <a:r>
              <a:rPr lang="en-US" sz="1800" i="1" dirty="0" err="1" smtClean="0"/>
              <a:t>neutraal</a:t>
            </a:r>
            <a:endParaRPr lang="en-US" sz="1800" i="1" dirty="0" smtClean="0"/>
          </a:p>
          <a:p>
            <a:pPr lvl="0" latinLnBrk="1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 smtClean="0"/>
              <a:t>Brug </a:t>
            </a:r>
            <a:r>
              <a:rPr lang="nl-NL" sz="1800" i="1" dirty="0"/>
              <a:t>naar </a:t>
            </a:r>
            <a:r>
              <a:rPr lang="nl-NL" sz="1800" i="1" dirty="0" smtClean="0"/>
              <a:t>ambtelijke organisatie</a:t>
            </a:r>
            <a:endParaRPr lang="nl-NL" sz="1800" dirty="0"/>
          </a:p>
          <a:p>
            <a:pPr latinLnBrk="1">
              <a:buFont typeface="Wingdings" panose="05000000000000000000" pitchFamily="2" charset="2"/>
              <a:buChar char="Ø"/>
            </a:pPr>
            <a:endParaRPr lang="en-US" sz="1800" i="1" dirty="0" smtClean="0"/>
          </a:p>
        </p:txBody>
      </p:sp>
      <p:pic>
        <p:nvPicPr>
          <p:cNvPr id="8" name="Afbeelding 7"/>
          <p:cNvPicPr>
            <a:picLocks noChangeAspect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444207" y="3573016"/>
            <a:ext cx="2245371" cy="172819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10911481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3"/>
            </a:pPr>
            <a:r>
              <a:rPr lang="en-US" dirty="0" err="1" smtClean="0"/>
              <a:t>Wat</a:t>
            </a:r>
            <a:r>
              <a:rPr lang="en-US" dirty="0" smtClean="0"/>
              <a:t> </a:t>
            </a:r>
            <a:r>
              <a:rPr lang="en-US" dirty="0" err="1"/>
              <a:t>doet</a:t>
            </a:r>
            <a:r>
              <a:rPr lang="en-US" dirty="0"/>
              <a:t> de </a:t>
            </a:r>
            <a:r>
              <a:rPr lang="en-US" dirty="0" err="1" smtClean="0"/>
              <a:t>griffie</a:t>
            </a:r>
            <a:r>
              <a:rPr lang="en-US" dirty="0" smtClean="0"/>
              <a:t>?</a:t>
            </a:r>
            <a:endParaRPr lang="nl-NL" dirty="0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1680" y="1772816"/>
            <a:ext cx="6552728" cy="2592288"/>
          </a:xfrm>
        </p:spPr>
        <p:txBody>
          <a:bodyPr/>
          <a:lstStyle/>
          <a:p>
            <a:pPr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 smtClean="0"/>
              <a:t>Adviseren </a:t>
            </a:r>
            <a:r>
              <a:rPr lang="nl-NL" sz="1800" i="1" dirty="0"/>
              <a:t>over </a:t>
            </a:r>
            <a:r>
              <a:rPr lang="nl-NL" sz="1800" i="1" dirty="0" smtClean="0"/>
              <a:t>initiatiefvoorstellen</a:t>
            </a:r>
            <a:r>
              <a:rPr lang="nl-NL" sz="1800" i="1" dirty="0"/>
              <a:t>, </a:t>
            </a:r>
            <a:r>
              <a:rPr lang="nl-NL" sz="1800" i="1" dirty="0" smtClean="0"/>
              <a:t>moties, amendementen, schriftelijke vragen, werkwijze </a:t>
            </a:r>
            <a:r>
              <a:rPr lang="nl-NL" sz="1800" i="1" dirty="0"/>
              <a:t>en </a:t>
            </a:r>
            <a:r>
              <a:rPr lang="nl-NL" sz="1800" i="1" dirty="0" smtClean="0"/>
              <a:t>inzet instrumentarium PS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 smtClean="0"/>
              <a:t>Procedurele en inhoudelijke ondersteuning (activiteiten PS)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 smtClean="0"/>
              <a:t>Bewaken politieke besluitvormingsproces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 smtClean="0"/>
              <a:t>Voorbereiding en uitvoering besluiten presidium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7665574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1691680" y="1700808"/>
            <a:ext cx="7200480" cy="3321129"/>
          </a:xfrm>
        </p:spPr>
        <p:txBody>
          <a:bodyPr/>
          <a:lstStyle/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Inhoudelijke schakelrol PS, GS en ambtelijke organisatie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Communicatie/informatievoorziening richting en vanuit PS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Inhoudelijke ondersteuning commissie Integriteit, Rekeningcommissie en Platform Internationalisering</a:t>
            </a:r>
          </a:p>
          <a:p>
            <a:pPr lvl="0">
              <a:lnSpc>
                <a:spcPct val="150000"/>
              </a:lnSpc>
              <a:buFont typeface="Wingdings" panose="05000000000000000000" pitchFamily="2" charset="2"/>
              <a:buChar char="Ø"/>
            </a:pPr>
            <a:r>
              <a:rPr lang="nl-NL" sz="1800" i="1" dirty="0">
                <a:solidFill>
                  <a:prstClr val="black">
                    <a:lumMod val="75000"/>
                    <a:lumOff val="25000"/>
                  </a:prstClr>
                </a:solidFill>
              </a:rPr>
              <a:t>Griffier is eerste adviseur voorzitter PS en vertrouwenspersoon integriteit voor leden van PS</a:t>
            </a: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1075634565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5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41264" y="2710990"/>
            <a:ext cx="990830" cy="145462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4"/>
            </a:pPr>
            <a:r>
              <a:rPr lang="nl-NL" dirty="0" smtClean="0"/>
              <a:t>Griffie voorstellen</a:t>
            </a: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/>
        <p:txBody>
          <a:bodyPr/>
          <a:lstStyle/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Griffier: Cathalijne</a:t>
            </a:r>
            <a:br>
              <a:rPr lang="nl-NL" dirty="0" smtClean="0"/>
            </a:b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Loco-griffier: Kirsten</a:t>
            </a:r>
            <a:br>
              <a:rPr lang="nl-NL" dirty="0" smtClean="0"/>
            </a:b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Statenadviseurs: Jos, vacature, Miriam, Inge en Eefje</a:t>
            </a:r>
            <a:br>
              <a:rPr lang="nl-NL" dirty="0" smtClean="0"/>
            </a:br>
            <a:endParaRPr lang="nl-NL" dirty="0" smtClean="0"/>
          </a:p>
          <a:p>
            <a:pPr>
              <a:buFont typeface="Wingdings" panose="05000000000000000000" pitchFamily="2" charset="2"/>
              <a:buChar char="Ø"/>
            </a:pPr>
            <a:r>
              <a:rPr lang="nl-NL" dirty="0" smtClean="0"/>
              <a:t>Ondersteuners: Ella, Gerard, Tanja</a:t>
            </a:r>
          </a:p>
          <a:p>
            <a:pPr>
              <a:buFont typeface="Wingdings" panose="05000000000000000000" pitchFamily="2" charset="2"/>
              <a:buChar char="Ø"/>
            </a:pPr>
            <a:endParaRPr lang="nl-NL" dirty="0"/>
          </a:p>
        </p:txBody>
      </p:sp>
      <p:pic>
        <p:nvPicPr>
          <p:cNvPr id="2050" name="Picture 2"/>
          <p:cNvPicPr>
            <a:picLocks noGrp="1" noChangeAspect="1" noChangeArrowheads="1"/>
          </p:cNvPicPr>
          <p:nvPr>
            <p:ph sz="quarter" idx="4"/>
          </p:nvPr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30483" y="1960812"/>
            <a:ext cx="942975" cy="143452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4048" y="3203450"/>
            <a:ext cx="1080120" cy="149471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925448" y="3404230"/>
            <a:ext cx="1109617" cy="16089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3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73458" y="1361847"/>
            <a:ext cx="990830" cy="1557019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4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84168" y="4097886"/>
            <a:ext cx="1010493" cy="128608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2056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002837" y="1844824"/>
            <a:ext cx="1061926" cy="15582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8" name="Afbeelding 7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7884367" y="3191561"/>
            <a:ext cx="964819" cy="1447228"/>
          </a:xfrm>
          <a:prstGeom prst="rect">
            <a:avLst/>
          </a:prstGeom>
        </p:spPr>
      </p:pic>
      <p:pic>
        <p:nvPicPr>
          <p:cNvPr id="1026" name="Picture 2" descr="foto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1458" y="4441674"/>
            <a:ext cx="762000" cy="11430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61447680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5"/>
            </a:pPr>
            <a:r>
              <a:rPr lang="en-US" sz="3200" dirty="0" err="1" smtClean="0"/>
              <a:t>Wat</a:t>
            </a:r>
            <a:r>
              <a:rPr lang="en-US" sz="3200" dirty="0" smtClean="0"/>
              <a:t> </a:t>
            </a:r>
            <a:r>
              <a:rPr lang="en-US" sz="3200" dirty="0" err="1"/>
              <a:t>doet</a:t>
            </a:r>
            <a:r>
              <a:rPr lang="en-US" sz="3200" dirty="0"/>
              <a:t> de </a:t>
            </a:r>
            <a:r>
              <a:rPr lang="en-US" sz="3200" dirty="0" err="1"/>
              <a:t>griffie</a:t>
            </a:r>
            <a:r>
              <a:rPr lang="en-US" sz="3200" dirty="0"/>
              <a:t> </a:t>
            </a:r>
            <a:r>
              <a:rPr lang="en-US" sz="3200" dirty="0" err="1"/>
              <a:t>niet</a:t>
            </a:r>
            <a:r>
              <a:rPr lang="en-US" sz="3200" dirty="0"/>
              <a:t>?</a:t>
            </a:r>
            <a:br>
              <a:rPr lang="en-US" sz="3200" dirty="0"/>
            </a:br>
            <a:endParaRPr lang="nl-NL" dirty="0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1692000" y="1938342"/>
            <a:ext cx="5328272" cy="4145656"/>
          </a:xfrm>
        </p:spPr>
        <p:txBody>
          <a:bodyPr/>
          <a:lstStyle/>
          <a:p>
            <a:pPr latinLnBrk="1">
              <a:buFont typeface="Wingdings" panose="05000000000000000000" pitchFamily="2" charset="2"/>
              <a:buChar char="Ø"/>
            </a:pPr>
            <a:r>
              <a:rPr lang="nl-NL" dirty="0"/>
              <a:t>H</a:t>
            </a:r>
            <a:r>
              <a:rPr lang="nl-NL" dirty="0" smtClean="0"/>
              <a:t>ulp bij </a:t>
            </a:r>
            <a:r>
              <a:rPr lang="nl-NL" dirty="0"/>
              <a:t>politieke </a:t>
            </a:r>
            <a:r>
              <a:rPr lang="nl-NL" dirty="0" smtClean="0"/>
              <a:t>keuzes</a:t>
            </a:r>
            <a:br>
              <a:rPr lang="nl-NL" dirty="0" smtClean="0"/>
            </a:br>
            <a:endParaRPr lang="nl-NL" dirty="0" smtClean="0"/>
          </a:p>
          <a:p>
            <a:pPr marL="0" indent="0" latinLnBrk="1">
              <a:buNone/>
            </a:pPr>
            <a:endParaRPr lang="nl-NL" dirty="0" smtClean="0"/>
          </a:p>
          <a:p>
            <a:pPr latinLnBrk="1">
              <a:buFont typeface="Wingdings" panose="05000000000000000000" pitchFamily="2" charset="2"/>
              <a:buChar char="Ø"/>
            </a:pPr>
            <a:r>
              <a:rPr lang="nl-NL" dirty="0" smtClean="0"/>
              <a:t>PIOFACH taken: bijv. arbeidsvoorwaarden,, ICT en ICT-ondersteuning, reiskosten-</a:t>
            </a:r>
          </a:p>
          <a:p>
            <a:pPr marL="354013" lvl="1" indent="0" latinLnBrk="1">
              <a:buNone/>
            </a:pPr>
            <a:r>
              <a:rPr lang="nl-NL" sz="2000" dirty="0" smtClean="0"/>
              <a:t>declaraties </a:t>
            </a:r>
          </a:p>
          <a:p>
            <a:pPr latinLnBrk="1">
              <a:buFont typeface="Wingdings" panose="05000000000000000000" pitchFamily="2" charset="2"/>
              <a:buChar char="Ø"/>
            </a:pPr>
            <a:endParaRPr lang="nl-NL" dirty="0"/>
          </a:p>
          <a:p>
            <a:pPr marL="0" indent="0" latinLnBrk="1">
              <a:buNone/>
            </a:pPr>
            <a:endParaRPr lang="nl-NL" dirty="0"/>
          </a:p>
          <a:p>
            <a:endParaRPr lang="nl-NL" dirty="0"/>
          </a:p>
        </p:txBody>
      </p:sp>
      <p:pic>
        <p:nvPicPr>
          <p:cNvPr id="7" name="Afbeelding 6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6804248" y="1957690"/>
            <a:ext cx="2372806" cy="2542663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1222117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 marL="514350" indent="-514350">
              <a:buFont typeface="+mj-lt"/>
              <a:buAutoNum type="arabicPeriod" startAt="6"/>
            </a:pPr>
            <a:r>
              <a:rPr lang="nl-NL" dirty="0" smtClean="0"/>
              <a:t>Hoe </a:t>
            </a:r>
            <a:r>
              <a:rPr lang="nl-NL" dirty="0"/>
              <a:t>bereikt u de griffie?</a:t>
            </a:r>
          </a:p>
        </p:txBody>
      </p:sp>
      <p:sp>
        <p:nvSpPr>
          <p:cNvPr id="8" name="Tijdelijke aanduiding voor inhoud 7"/>
          <p:cNvSpPr>
            <a:spLocks noGrp="1"/>
          </p:cNvSpPr>
          <p:nvPr>
            <p:ph sz="half" idx="1"/>
          </p:nvPr>
        </p:nvSpPr>
        <p:spPr>
          <a:xfrm>
            <a:off x="2771800" y="1988840"/>
            <a:ext cx="3528392" cy="1656184"/>
          </a:xfrm>
        </p:spPr>
        <p:txBody>
          <a:bodyPr/>
          <a:lstStyle/>
          <a:p>
            <a:pPr marL="0" indent="0" algn="ctr">
              <a:buNone/>
            </a:pPr>
            <a:r>
              <a:rPr lang="nl-NL" sz="2400" u="sng" dirty="0" smtClean="0">
                <a:solidFill>
                  <a:schemeClr val="tx1"/>
                </a:solidFill>
                <a:latin typeface="+mj-lt"/>
                <a:hlinkClick r:id="rId2"/>
              </a:rPr>
              <a:t>algemeen: </a:t>
            </a:r>
            <a:endParaRPr lang="nl-NL" sz="2400" u="sng" dirty="0">
              <a:solidFill>
                <a:schemeClr val="tx1"/>
              </a:solidFill>
              <a:latin typeface="+mj-lt"/>
              <a:hlinkClick r:id="rId2"/>
            </a:endParaRPr>
          </a:p>
          <a:p>
            <a:pPr marL="0" indent="0" algn="ctr">
              <a:buNone/>
            </a:pPr>
            <a:r>
              <a:rPr lang="nl-NL" sz="2400" u="sng" dirty="0" smtClean="0">
                <a:solidFill>
                  <a:schemeClr val="tx1"/>
                </a:solidFill>
                <a:latin typeface="+mj-lt"/>
                <a:hlinkClick r:id="rId2"/>
              </a:rPr>
              <a:t>statengriffie@brabant.nl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                    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  <a:p>
            <a:pPr algn="ctr"/>
            <a:endParaRPr lang="nl-NL" sz="24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nl-NL" sz="2400" dirty="0">
                <a:solidFill>
                  <a:schemeClr val="tx1"/>
                </a:solidFill>
                <a:latin typeface="+mj-lt"/>
              </a:rPr>
              <a:t>tel. 073 681 22 </a:t>
            </a: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78</a:t>
            </a:r>
          </a:p>
          <a:p>
            <a:pPr marL="0" indent="0" algn="ctr">
              <a:buNone/>
            </a:pPr>
            <a:endParaRPr lang="nl-NL" sz="2400" dirty="0" smtClean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r>
              <a:rPr lang="nl-NL" sz="2400" dirty="0" smtClean="0">
                <a:solidFill>
                  <a:schemeClr val="tx1"/>
                </a:solidFill>
                <a:latin typeface="+mj-lt"/>
              </a:rPr>
              <a:t>Griffier: 06-18303356</a:t>
            </a:r>
            <a:endParaRPr lang="nl-NL" sz="24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nl-NL" sz="2800" dirty="0">
              <a:solidFill>
                <a:schemeClr val="tx1"/>
              </a:solidFill>
              <a:latin typeface="+mj-lt"/>
            </a:endParaRPr>
          </a:p>
          <a:p>
            <a:pPr marL="0" indent="0" algn="ctr">
              <a:buNone/>
            </a:pPr>
            <a:endParaRPr lang="nl-NL" dirty="0"/>
          </a:p>
        </p:txBody>
      </p:sp>
    </p:spTree>
    <p:extLst>
      <p:ext uri="{BB962C8B-B14F-4D97-AF65-F5344CB8AC3E}">
        <p14:creationId xmlns:p14="http://schemas.microsoft.com/office/powerpoint/2010/main" val="2135901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PNB oranje">
  <a:themeElements>
    <a:clrScheme name="PNB huisstijl 2014 oranje">
      <a:dk1>
        <a:sysClr val="windowText" lastClr="000000"/>
      </a:dk1>
      <a:lt1>
        <a:sysClr val="window" lastClr="FFFFFF"/>
      </a:lt1>
      <a:dk2>
        <a:srgbClr val="009AD8"/>
      </a:dk2>
      <a:lt2>
        <a:srgbClr val="EEECE1"/>
      </a:lt2>
      <a:accent1>
        <a:srgbClr val="009AD8"/>
      </a:accent1>
      <a:accent2>
        <a:srgbClr val="5C2483"/>
      </a:accent2>
      <a:accent3>
        <a:srgbClr val="941D42"/>
      </a:accent3>
      <a:accent4>
        <a:srgbClr val="EC6707"/>
      </a:accent4>
      <a:accent5>
        <a:srgbClr val="FFE500"/>
      </a:accent5>
      <a:accent6>
        <a:srgbClr val="006E79"/>
      </a:accent6>
      <a:hlink>
        <a:srgbClr val="0000FF"/>
      </a:hlink>
      <a:folHlink>
        <a:srgbClr val="800080"/>
      </a:folHlink>
    </a:clrScheme>
    <a:fontScheme name="PNB huisstijl 2014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2">
          <a:schemeClr val="accent1"/>
        </a:lnRef>
        <a:fillRef idx="1">
          <a:schemeClr val="lt1"/>
        </a:fillRef>
        <a:effectRef idx="0">
          <a:schemeClr val="accent1"/>
        </a:effectRef>
        <a:fontRef idx="minor">
          <a:schemeClr val="dk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2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Kantoor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PNB_Standaard_Kleur</Template>
  <TotalTime>2328</TotalTime>
  <Words>180</Words>
  <Application>Microsoft Office PowerPoint</Application>
  <PresentationFormat>Diavoorstelling (4:3)</PresentationFormat>
  <Paragraphs>46</Paragraphs>
  <Slides>10</Slides>
  <Notes>1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10</vt:i4>
      </vt:variant>
    </vt:vector>
  </HeadingPairs>
  <TitlesOfParts>
    <vt:vector size="11" baseType="lpstr">
      <vt:lpstr>PNB oranje</vt:lpstr>
      <vt:lpstr>Inwerkperiode Statenleden – de griffie</vt:lpstr>
      <vt:lpstr>Wat denkt u dat de griffie doet? </vt:lpstr>
      <vt:lpstr>Presentatie griffie</vt:lpstr>
      <vt:lpstr>Griffie i.r.t. provinciale ambtelijke organisatie</vt:lpstr>
      <vt:lpstr>Wat doet de griffie?</vt:lpstr>
      <vt:lpstr>PowerPoint-presentatie</vt:lpstr>
      <vt:lpstr>Griffie voorstellen</vt:lpstr>
      <vt:lpstr>Wat doet de griffie niet? </vt:lpstr>
      <vt:lpstr>Hoe bereikt u de griffie?</vt:lpstr>
      <vt:lpstr>PowerPoint-presentatie</vt:lpstr>
    </vt:vector>
  </TitlesOfParts>
  <Company>Provincie Noord-Brabant</Company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Corporate communicatie</dc:title>
  <dc:creator>Martin Noordzij</dc:creator>
  <cp:lastModifiedBy>Mariëlle van der Zwet</cp:lastModifiedBy>
  <cp:revision>152</cp:revision>
  <cp:lastPrinted>2015-03-31T13:41:02Z</cp:lastPrinted>
  <dcterms:created xsi:type="dcterms:W3CDTF">2014-02-12T11:59:10Z</dcterms:created>
  <dcterms:modified xsi:type="dcterms:W3CDTF">2015-04-03T13:17:00Z</dcterms:modified>
</cp:coreProperties>
</file>