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1_FEF65AC7.xml" ContentType="application/vnd.ms-powerpoint.comment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6" r:id="rId7"/>
    <p:sldId id="262" r:id="rId8"/>
    <p:sldId id="265" r:id="rId9"/>
    <p:sldId id="264" r:id="rId10"/>
    <p:sldId id="261" r:id="rId11"/>
    <p:sldId id="263" r:id="rId12"/>
    <p:sldId id="259" r:id="rId13"/>
    <p:sldId id="260" r:id="rId14"/>
    <p:sldId id="268" r:id="rId15"/>
    <p:sldId id="269" r:id="rId16"/>
    <p:sldId id="270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FDA6E9-25ED-FDFC-DBC2-F763902F7602}" name="Katelijne van Thiel - Klein" initials="KK" userId="S::kvthiel@brabant.nl::3d5e8c59-fe36-4cf2-8b68-78ba406615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37993-571B-DE25-03A2-F50214594DA2}" v="2" dt="2023-03-31T10:32:16.223"/>
    <p1510:client id="{521D4166-93C2-87DE-FEDB-2D3AC9538068}" v="125" dt="2023-03-30T07:18:27.696"/>
    <p1510:client id="{BE149B92-39B8-C9A5-6977-B53763113118}" v="290" dt="2023-03-30T08:16:26.885"/>
    <p1510:client id="{C362891D-80E9-4927-8185-E5F6827D6BBE}" v="869" dt="2023-03-29T12:32:02.381"/>
    <p1510:client id="{C8EF6755-8B64-E015-1CF1-12E5F98123DE}" v="103" dt="2023-04-05T08:29:11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Smits" userId="S::bsmits@brabant.nl::cd11d075-ab18-4394-98fb-6f278ee98926" providerId="AD" clId="Web-{C362891D-80E9-4927-8185-E5F6827D6BBE}"/>
    <pc:docChg chg="addSld delSld modSld">
      <pc:chgData name="Bob Smits" userId="S::bsmits@brabant.nl::cd11d075-ab18-4394-98fb-6f278ee98926" providerId="AD" clId="Web-{C362891D-80E9-4927-8185-E5F6827D6BBE}" dt="2023-03-29T12:32:02.381" v="854"/>
      <pc:docMkLst>
        <pc:docMk/>
      </pc:docMkLst>
      <pc:sldChg chg="addSp delSp modSp mod setBg addAnim delAnim setClrOvrMap">
        <pc:chgData name="Bob Smits" userId="S::bsmits@brabant.nl::cd11d075-ab18-4394-98fb-6f278ee98926" providerId="AD" clId="Web-{C362891D-80E9-4927-8185-E5F6827D6BBE}" dt="2023-03-29T12:32:02.381" v="854"/>
        <pc:sldMkLst>
          <pc:docMk/>
          <pc:sldMk cId="3351439039" sldId="256"/>
        </pc:sldMkLst>
        <pc:spChg chg="mod">
          <ac:chgData name="Bob Smits" userId="S::bsmits@brabant.nl::cd11d075-ab18-4394-98fb-6f278ee98926" providerId="AD" clId="Web-{C362891D-80E9-4927-8185-E5F6827D6BBE}" dt="2023-03-29T11:49:32.914" v="39" actId="20577"/>
          <ac:spMkLst>
            <pc:docMk/>
            <pc:sldMk cId="3351439039" sldId="256"/>
            <ac:spMk id="2" creationId="{00000000-0000-0000-0000-000000000000}"/>
          </ac:spMkLst>
        </pc:spChg>
        <pc:spChg chg="del mod">
          <ac:chgData name="Bob Smits" userId="S::bsmits@brabant.nl::cd11d075-ab18-4394-98fb-6f278ee98926" providerId="AD" clId="Web-{C362891D-80E9-4927-8185-E5F6827D6BBE}" dt="2023-03-29T12:32:02.381" v="854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Bob Smits" userId="S::bsmits@brabant.nl::cd11d075-ab18-4394-98fb-6f278ee98926" providerId="AD" clId="Web-{C362891D-80E9-4927-8185-E5F6827D6BBE}" dt="2023-03-29T11:48:23.596" v="25"/>
          <ac:spMkLst>
            <pc:docMk/>
            <pc:sldMk cId="3351439039" sldId="256"/>
            <ac:spMk id="9" creationId="{0671A8AE-40A1-4631-A6B8-581AFF065482}"/>
          </ac:spMkLst>
        </pc:spChg>
        <pc:spChg chg="add del">
          <ac:chgData name="Bob Smits" userId="S::bsmits@brabant.nl::cd11d075-ab18-4394-98fb-6f278ee98926" providerId="AD" clId="Web-{C362891D-80E9-4927-8185-E5F6827D6BBE}" dt="2023-03-29T11:48:23.596" v="25"/>
          <ac:spMkLst>
            <pc:docMk/>
            <pc:sldMk cId="3351439039" sldId="256"/>
            <ac:spMk id="11" creationId="{AB58EF07-17C2-48CF-ABB0-EEF1F17CB8F0}"/>
          </ac:spMkLst>
        </pc:spChg>
        <pc:spChg chg="add del">
          <ac:chgData name="Bob Smits" userId="S::bsmits@brabant.nl::cd11d075-ab18-4394-98fb-6f278ee98926" providerId="AD" clId="Web-{C362891D-80E9-4927-8185-E5F6827D6BBE}" dt="2023-03-29T11:48:23.596" v="25"/>
          <ac:spMkLst>
            <pc:docMk/>
            <pc:sldMk cId="3351439039" sldId="256"/>
            <ac:spMk id="13" creationId="{AF2F604E-43BE-4DC3-B983-E071523364F8}"/>
          </ac:spMkLst>
        </pc:spChg>
        <pc:spChg chg="add del">
          <ac:chgData name="Bob Smits" userId="S::bsmits@brabant.nl::cd11d075-ab18-4394-98fb-6f278ee98926" providerId="AD" clId="Web-{C362891D-80E9-4927-8185-E5F6827D6BBE}" dt="2023-03-29T11:48:23.596" v="25"/>
          <ac:spMkLst>
            <pc:docMk/>
            <pc:sldMk cId="3351439039" sldId="256"/>
            <ac:spMk id="15" creationId="{08C9B587-E65E-4B52-B37C-ABEBB6E87928}"/>
          </ac:spMkLst>
        </pc:spChg>
        <pc:spChg chg="add del">
          <ac:chgData name="Bob Smits" userId="S::bsmits@brabant.nl::cd11d075-ab18-4394-98fb-6f278ee98926" providerId="AD" clId="Web-{C362891D-80E9-4927-8185-E5F6827D6BBE}" dt="2023-03-29T11:48:26.471" v="27"/>
          <ac:spMkLst>
            <pc:docMk/>
            <pc:sldMk cId="3351439039" sldId="256"/>
            <ac:spMk id="17" creationId="{ECC07320-C2CA-4E29-8481-9D9E143C7788}"/>
          </ac:spMkLst>
        </pc:spChg>
        <pc:spChg chg="add del">
          <ac:chgData name="Bob Smits" userId="S::bsmits@brabant.nl::cd11d075-ab18-4394-98fb-6f278ee98926" providerId="AD" clId="Web-{C362891D-80E9-4927-8185-E5F6827D6BBE}" dt="2023-03-29T11:48:26.471" v="27"/>
          <ac:spMkLst>
            <pc:docMk/>
            <pc:sldMk cId="3351439039" sldId="256"/>
            <ac:spMk id="18" creationId="{178FB36B-5BFE-42CA-BC60-1115E0D95EEC}"/>
          </ac:spMkLst>
        </pc:spChg>
        <pc:spChg chg="add del">
          <ac:chgData name="Bob Smits" userId="S::bsmits@brabant.nl::cd11d075-ab18-4394-98fb-6f278ee98926" providerId="AD" clId="Web-{C362891D-80E9-4927-8185-E5F6827D6BBE}" dt="2023-03-29T11:48:29.206" v="29"/>
          <ac:spMkLst>
            <pc:docMk/>
            <pc:sldMk cId="3351439039" sldId="256"/>
            <ac:spMk id="20" creationId="{C1DD1A8A-57D5-4A81-AD04-532B043C5611}"/>
          </ac:spMkLst>
        </pc:spChg>
        <pc:spChg chg="add del">
          <ac:chgData name="Bob Smits" userId="S::bsmits@brabant.nl::cd11d075-ab18-4394-98fb-6f278ee98926" providerId="AD" clId="Web-{C362891D-80E9-4927-8185-E5F6827D6BBE}" dt="2023-03-29T11:48:29.206" v="29"/>
          <ac:spMkLst>
            <pc:docMk/>
            <pc:sldMk cId="3351439039" sldId="256"/>
            <ac:spMk id="21" creationId="{007891EC-4501-44ED-A8C8-B11B6DB767AB}"/>
          </ac:spMkLst>
        </pc:spChg>
        <pc:spChg chg="add del">
          <ac:chgData name="Bob Smits" userId="S::bsmits@brabant.nl::cd11d075-ab18-4394-98fb-6f278ee98926" providerId="AD" clId="Web-{C362891D-80E9-4927-8185-E5F6827D6BBE}" dt="2023-03-29T11:49:07.959" v="33"/>
          <ac:spMkLst>
            <pc:docMk/>
            <pc:sldMk cId="3351439039" sldId="256"/>
            <ac:spMk id="23" creationId="{0671A8AE-40A1-4631-A6B8-581AFF065482}"/>
          </ac:spMkLst>
        </pc:spChg>
        <pc:spChg chg="add del">
          <ac:chgData name="Bob Smits" userId="S::bsmits@brabant.nl::cd11d075-ab18-4394-98fb-6f278ee98926" providerId="AD" clId="Web-{C362891D-80E9-4927-8185-E5F6827D6BBE}" dt="2023-03-29T11:49:07.959" v="33"/>
          <ac:spMkLst>
            <pc:docMk/>
            <pc:sldMk cId="3351439039" sldId="256"/>
            <ac:spMk id="24" creationId="{AB58EF07-17C2-48CF-ABB0-EEF1F17CB8F0}"/>
          </ac:spMkLst>
        </pc:spChg>
        <pc:spChg chg="add del">
          <ac:chgData name="Bob Smits" userId="S::bsmits@brabant.nl::cd11d075-ab18-4394-98fb-6f278ee98926" providerId="AD" clId="Web-{C362891D-80E9-4927-8185-E5F6827D6BBE}" dt="2023-03-29T11:49:07.959" v="33"/>
          <ac:spMkLst>
            <pc:docMk/>
            <pc:sldMk cId="3351439039" sldId="256"/>
            <ac:spMk id="25" creationId="{AF2F604E-43BE-4DC3-B983-E071523364F8}"/>
          </ac:spMkLst>
        </pc:spChg>
        <pc:spChg chg="add del">
          <ac:chgData name="Bob Smits" userId="S::bsmits@brabant.nl::cd11d075-ab18-4394-98fb-6f278ee98926" providerId="AD" clId="Web-{C362891D-80E9-4927-8185-E5F6827D6BBE}" dt="2023-03-29T11:49:07.959" v="33"/>
          <ac:spMkLst>
            <pc:docMk/>
            <pc:sldMk cId="3351439039" sldId="256"/>
            <ac:spMk id="26" creationId="{08C9B587-E65E-4B52-B37C-ABEBB6E87928}"/>
          </ac:spMkLst>
        </pc:spChg>
        <pc:spChg chg="add del">
          <ac:chgData name="Bob Smits" userId="S::bsmits@brabant.nl::cd11d075-ab18-4394-98fb-6f278ee98926" providerId="AD" clId="Web-{C362891D-80E9-4927-8185-E5F6827D6BBE}" dt="2023-03-29T11:49:10.615" v="35"/>
          <ac:spMkLst>
            <pc:docMk/>
            <pc:sldMk cId="3351439039" sldId="256"/>
            <ac:spMk id="28" creationId="{ECC07320-C2CA-4E29-8481-9D9E143C7788}"/>
          </ac:spMkLst>
        </pc:spChg>
        <pc:spChg chg="add del">
          <ac:chgData name="Bob Smits" userId="S::bsmits@brabant.nl::cd11d075-ab18-4394-98fb-6f278ee98926" providerId="AD" clId="Web-{C362891D-80E9-4927-8185-E5F6827D6BBE}" dt="2023-03-29T11:49:10.615" v="35"/>
          <ac:spMkLst>
            <pc:docMk/>
            <pc:sldMk cId="3351439039" sldId="256"/>
            <ac:spMk id="29" creationId="{178FB36B-5BFE-42CA-BC60-1115E0D95EEC}"/>
          </ac:spMkLst>
        </pc:spChg>
        <pc:spChg chg="add">
          <ac:chgData name="Bob Smits" userId="S::bsmits@brabant.nl::cd11d075-ab18-4394-98fb-6f278ee98926" providerId="AD" clId="Web-{C362891D-80E9-4927-8185-E5F6827D6BBE}" dt="2023-03-29T11:49:10.631" v="36"/>
          <ac:spMkLst>
            <pc:docMk/>
            <pc:sldMk cId="3351439039" sldId="256"/>
            <ac:spMk id="31" creationId="{0671A8AE-40A1-4631-A6B8-581AFF065482}"/>
          </ac:spMkLst>
        </pc:spChg>
        <pc:spChg chg="add">
          <ac:chgData name="Bob Smits" userId="S::bsmits@brabant.nl::cd11d075-ab18-4394-98fb-6f278ee98926" providerId="AD" clId="Web-{C362891D-80E9-4927-8185-E5F6827D6BBE}" dt="2023-03-29T11:49:10.631" v="36"/>
          <ac:spMkLst>
            <pc:docMk/>
            <pc:sldMk cId="3351439039" sldId="256"/>
            <ac:spMk id="32" creationId="{AB58EF07-17C2-48CF-ABB0-EEF1F17CB8F0}"/>
          </ac:spMkLst>
        </pc:spChg>
        <pc:spChg chg="add">
          <ac:chgData name="Bob Smits" userId="S::bsmits@brabant.nl::cd11d075-ab18-4394-98fb-6f278ee98926" providerId="AD" clId="Web-{C362891D-80E9-4927-8185-E5F6827D6BBE}" dt="2023-03-29T11:49:10.631" v="36"/>
          <ac:spMkLst>
            <pc:docMk/>
            <pc:sldMk cId="3351439039" sldId="256"/>
            <ac:spMk id="33" creationId="{AF2F604E-43BE-4DC3-B983-E071523364F8}"/>
          </ac:spMkLst>
        </pc:spChg>
        <pc:spChg chg="add">
          <ac:chgData name="Bob Smits" userId="S::bsmits@brabant.nl::cd11d075-ab18-4394-98fb-6f278ee98926" providerId="AD" clId="Web-{C362891D-80E9-4927-8185-E5F6827D6BBE}" dt="2023-03-29T11:49:10.631" v="36"/>
          <ac:spMkLst>
            <pc:docMk/>
            <pc:sldMk cId="3351439039" sldId="256"/>
            <ac:spMk id="34" creationId="{08C9B587-E65E-4B52-B37C-ABEBB6E87928}"/>
          </ac:spMkLst>
        </pc:spChg>
        <pc:picChg chg="add mod ord">
          <ac:chgData name="Bob Smits" userId="S::bsmits@brabant.nl::cd11d075-ab18-4394-98fb-6f278ee98926" providerId="AD" clId="Web-{C362891D-80E9-4927-8185-E5F6827D6BBE}" dt="2023-03-29T11:49:10.631" v="36"/>
          <ac:picMkLst>
            <pc:docMk/>
            <pc:sldMk cId="3351439039" sldId="256"/>
            <ac:picMk id="4" creationId="{8FCD7B27-5354-A1C9-3995-588F5C0EFCEF}"/>
          </ac:picMkLst>
        </pc:picChg>
      </pc:sldChg>
      <pc:sldChg chg="addSp delSp modSp new mod setBg">
        <pc:chgData name="Bob Smits" userId="S::bsmits@brabant.nl::cd11d075-ab18-4394-98fb-6f278ee98926" providerId="AD" clId="Web-{C362891D-80E9-4927-8185-E5F6827D6BBE}" dt="2023-03-29T12:22:50.916" v="595" actId="20577"/>
        <pc:sldMkLst>
          <pc:docMk/>
          <pc:sldMk cId="4277557959" sldId="257"/>
        </pc:sldMkLst>
        <pc:spChg chg="mod">
          <ac:chgData name="Bob Smits" userId="S::bsmits@brabant.nl::cd11d075-ab18-4394-98fb-6f278ee98926" providerId="AD" clId="Web-{C362891D-80E9-4927-8185-E5F6827D6BBE}" dt="2023-03-29T11:58:29.472" v="95"/>
          <ac:spMkLst>
            <pc:docMk/>
            <pc:sldMk cId="4277557959" sldId="257"/>
            <ac:spMk id="2" creationId="{E4527D58-5738-7B2C-B499-D1C674E11B55}"/>
          </ac:spMkLst>
        </pc:spChg>
        <pc:spChg chg="del">
          <ac:chgData name="Bob Smits" userId="S::bsmits@brabant.nl::cd11d075-ab18-4394-98fb-6f278ee98926" providerId="AD" clId="Web-{C362891D-80E9-4927-8185-E5F6827D6BBE}" dt="2023-03-29T11:54:33.313" v="82"/>
          <ac:spMkLst>
            <pc:docMk/>
            <pc:sldMk cId="4277557959" sldId="257"/>
            <ac:spMk id="3" creationId="{B943D5F3-5D7B-54ED-87AA-214B1D4F24A8}"/>
          </ac:spMkLst>
        </pc:spChg>
        <pc:spChg chg="add del">
          <ac:chgData name="Bob Smits" userId="S::bsmits@brabant.nl::cd11d075-ab18-4394-98fb-6f278ee98926" providerId="AD" clId="Web-{C362891D-80E9-4927-8185-E5F6827D6BBE}" dt="2023-03-29T11:58:07.095" v="91"/>
          <ac:spMkLst>
            <pc:docMk/>
            <pc:sldMk cId="4277557959" sldId="257"/>
            <ac:spMk id="11" creationId="{955A2079-FA98-4876-80F0-72364A7D2EA4}"/>
          </ac:spMkLst>
        </pc:spChg>
        <pc:spChg chg="add del">
          <ac:chgData name="Bob Smits" userId="S::bsmits@brabant.nl::cd11d075-ab18-4394-98fb-6f278ee98926" providerId="AD" clId="Web-{C362891D-80E9-4927-8185-E5F6827D6BBE}" dt="2023-03-29T11:58:09.939" v="93"/>
          <ac:spMkLst>
            <pc:docMk/>
            <pc:sldMk cId="4277557959" sldId="257"/>
            <ac:spMk id="13" creationId="{52D502E5-F6B4-4D58-B4AE-FC466FF15EE8}"/>
          </ac:spMkLst>
        </pc:spChg>
        <pc:spChg chg="add del">
          <ac:chgData name="Bob Smits" userId="S::bsmits@brabant.nl::cd11d075-ab18-4394-98fb-6f278ee98926" providerId="AD" clId="Web-{C362891D-80E9-4927-8185-E5F6827D6BBE}" dt="2023-03-29T11:58:09.939" v="93"/>
          <ac:spMkLst>
            <pc:docMk/>
            <pc:sldMk cId="4277557959" sldId="257"/>
            <ac:spMk id="14" creationId="{53B021B3-DE93-4AB7-8A18-CF5F1CED88B8}"/>
          </ac:spMkLst>
        </pc:spChg>
        <pc:spChg chg="add del">
          <ac:chgData name="Bob Smits" userId="S::bsmits@brabant.nl::cd11d075-ab18-4394-98fb-6f278ee98926" providerId="AD" clId="Web-{C362891D-80E9-4927-8185-E5F6827D6BBE}" dt="2023-03-29T11:58:09.939" v="93"/>
          <ac:spMkLst>
            <pc:docMk/>
            <pc:sldMk cId="4277557959" sldId="257"/>
            <ac:spMk id="15" creationId="{9DECDBF4-02B6-4BB4-B65B-B8107AD6A9E8}"/>
          </ac:spMkLst>
        </pc:spChg>
        <pc:spChg chg="add del">
          <ac:chgData name="Bob Smits" userId="S::bsmits@brabant.nl::cd11d075-ab18-4394-98fb-6f278ee98926" providerId="AD" clId="Web-{C362891D-80E9-4927-8185-E5F6827D6BBE}" dt="2023-03-29T11:58:29.472" v="95"/>
          <ac:spMkLst>
            <pc:docMk/>
            <pc:sldMk cId="4277557959" sldId="257"/>
            <ac:spMk id="17" creationId="{955A2079-FA98-4876-80F0-72364A7D2EA4}"/>
          </ac:spMkLst>
        </pc:spChg>
        <pc:spChg chg="add mod">
          <ac:chgData name="Bob Smits" userId="S::bsmits@brabant.nl::cd11d075-ab18-4394-98fb-6f278ee98926" providerId="AD" clId="Web-{C362891D-80E9-4927-8185-E5F6827D6BBE}" dt="2023-03-29T12:00:23.528" v="121" actId="14100"/>
          <ac:spMkLst>
            <pc:docMk/>
            <pc:sldMk cId="4277557959" sldId="257"/>
            <ac:spMk id="104" creationId="{C626A0BF-D771-FEC8-B793-543D4242A82B}"/>
          </ac:spMkLst>
        </pc:spChg>
        <pc:spChg chg="add mod">
          <ac:chgData name="Bob Smits" userId="S::bsmits@brabant.nl::cd11d075-ab18-4394-98fb-6f278ee98926" providerId="AD" clId="Web-{C362891D-80E9-4927-8185-E5F6827D6BBE}" dt="2023-03-29T12:00:16.340" v="120" actId="1076"/>
          <ac:spMkLst>
            <pc:docMk/>
            <pc:sldMk cId="4277557959" sldId="257"/>
            <ac:spMk id="115" creationId="{86909E09-D3BD-2FED-4FE7-1958A22E6C6C}"/>
          </ac:spMkLst>
        </pc:spChg>
        <pc:graphicFrameChg chg="add mod modGraphic">
          <ac:chgData name="Bob Smits" userId="S::bsmits@brabant.nl::cd11d075-ab18-4394-98fb-6f278ee98926" providerId="AD" clId="Web-{C362891D-80E9-4927-8185-E5F6827D6BBE}" dt="2023-03-29T12:22:50.916" v="595" actId="20577"/>
          <ac:graphicFrameMkLst>
            <pc:docMk/>
            <pc:sldMk cId="4277557959" sldId="257"/>
            <ac:graphicFrameMk id="6" creationId="{645CC1E8-BC3F-F8F1-4A1A-D67BD751DC2B}"/>
          </ac:graphicFrameMkLst>
        </pc:graphicFrameChg>
        <pc:graphicFrameChg chg="add del">
          <ac:chgData name="Bob Smits" userId="S::bsmits@brabant.nl::cd11d075-ab18-4394-98fb-6f278ee98926" providerId="AD" clId="Web-{C362891D-80E9-4927-8185-E5F6827D6BBE}" dt="2023-03-29T11:59:26.820" v="100"/>
          <ac:graphicFrameMkLst>
            <pc:docMk/>
            <pc:sldMk cId="4277557959" sldId="257"/>
            <ac:graphicFrameMk id="105" creationId="{645CC1E8-BC3F-F8F1-4A1A-D67BD751DC2B}"/>
          </ac:graphicFrameMkLst>
        </pc:graphicFrameChg>
        <pc:picChg chg="add del mod">
          <ac:chgData name="Bob Smits" userId="S::bsmits@brabant.nl::cd11d075-ab18-4394-98fb-6f278ee98926" providerId="AD" clId="Web-{C362891D-80E9-4927-8185-E5F6827D6BBE}" dt="2023-03-29T11:57:30.295" v="86"/>
          <ac:picMkLst>
            <pc:docMk/>
            <pc:sldMk cId="4277557959" sldId="257"/>
            <ac:picMk id="5" creationId="{7EE68D3E-828B-E311-F80E-C2FCDB19BA64}"/>
          </ac:picMkLst>
        </pc:picChg>
        <pc:inkChg chg="add del">
          <ac:chgData name="Bob Smits" userId="S::bsmits@brabant.nl::cd11d075-ab18-4394-98fb-6f278ee98926" providerId="AD" clId="Web-{C362891D-80E9-4927-8185-E5F6827D6BBE}" dt="2023-03-29T12:19:57.386" v="550"/>
          <ac:inkMkLst>
            <pc:docMk/>
            <pc:sldMk cId="4277557959" sldId="257"/>
            <ac:inkMk id="458" creationId="{C4CD4C0F-0E82-1EB6-52BF-4BD8C22C48FF}"/>
          </ac:inkMkLst>
        </pc:inkChg>
        <pc:inkChg chg="add del">
          <ac:chgData name="Bob Smits" userId="S::bsmits@brabant.nl::cd11d075-ab18-4394-98fb-6f278ee98926" providerId="AD" clId="Web-{C362891D-80E9-4927-8185-E5F6827D6BBE}" dt="2023-03-29T12:19:54.542" v="549"/>
          <ac:inkMkLst>
            <pc:docMk/>
            <pc:sldMk cId="4277557959" sldId="257"/>
            <ac:inkMk id="459" creationId="{F5A59F8D-127D-2A8A-D92D-3BE2BA29EC9F}"/>
          </ac:inkMkLst>
        </pc:inkChg>
        <pc:inkChg chg="add del">
          <ac:chgData name="Bob Smits" userId="S::bsmits@brabant.nl::cd11d075-ab18-4394-98fb-6f278ee98926" providerId="AD" clId="Web-{C362891D-80E9-4927-8185-E5F6827D6BBE}" dt="2023-03-29T12:19:51.870" v="548"/>
          <ac:inkMkLst>
            <pc:docMk/>
            <pc:sldMk cId="4277557959" sldId="257"/>
            <ac:inkMk id="460" creationId="{5ED7FB0E-38B5-96E0-BC19-433313E9C945}"/>
          </ac:inkMkLst>
        </pc:inkChg>
      </pc:sldChg>
      <pc:sldChg chg="addSp delSp modSp new del">
        <pc:chgData name="Bob Smits" userId="S::bsmits@brabant.nl::cd11d075-ab18-4394-98fb-6f278ee98926" providerId="AD" clId="Web-{C362891D-80E9-4927-8185-E5F6827D6BBE}" dt="2023-03-29T12:11:45.097" v="275"/>
        <pc:sldMkLst>
          <pc:docMk/>
          <pc:sldMk cId="733771375" sldId="258"/>
        </pc:sldMkLst>
        <pc:spChg chg="mod">
          <ac:chgData name="Bob Smits" userId="S::bsmits@brabant.nl::cd11d075-ab18-4394-98fb-6f278ee98926" providerId="AD" clId="Web-{C362891D-80E9-4927-8185-E5F6827D6BBE}" dt="2023-03-29T12:01:24.970" v="130" actId="20577"/>
          <ac:spMkLst>
            <pc:docMk/>
            <pc:sldMk cId="733771375" sldId="258"/>
            <ac:spMk id="2" creationId="{888391C6-FAEC-3FAA-9DA6-89770E2E9BE2}"/>
          </ac:spMkLst>
        </pc:spChg>
        <pc:spChg chg="del">
          <ac:chgData name="Bob Smits" userId="S::bsmits@brabant.nl::cd11d075-ab18-4394-98fb-6f278ee98926" providerId="AD" clId="Web-{C362891D-80E9-4927-8185-E5F6827D6BBE}" dt="2023-03-29T12:01:30.439" v="131"/>
          <ac:spMkLst>
            <pc:docMk/>
            <pc:sldMk cId="733771375" sldId="258"/>
            <ac:spMk id="3" creationId="{30359443-CEE1-4A57-7C00-22574EDA3018}"/>
          </ac:spMkLst>
        </pc:spChg>
        <pc:spChg chg="add del mod">
          <ac:chgData name="Bob Smits" userId="S::bsmits@brabant.nl::cd11d075-ab18-4394-98fb-6f278ee98926" providerId="AD" clId="Web-{C362891D-80E9-4927-8185-E5F6827D6BBE}" dt="2023-03-29T12:01:58.520" v="135"/>
          <ac:spMkLst>
            <pc:docMk/>
            <pc:sldMk cId="733771375" sldId="258"/>
            <ac:spMk id="6" creationId="{39149EE9-434F-D352-F467-1F1A113F2070}"/>
          </ac:spMkLst>
        </pc:spChg>
        <pc:picChg chg="add del mod ord">
          <ac:chgData name="Bob Smits" userId="S::bsmits@brabant.nl::cd11d075-ab18-4394-98fb-6f278ee98926" providerId="AD" clId="Web-{C362891D-80E9-4927-8185-E5F6827D6BBE}" dt="2023-03-29T12:01:32.455" v="132"/>
          <ac:picMkLst>
            <pc:docMk/>
            <pc:sldMk cId="733771375" sldId="258"/>
            <ac:picMk id="4" creationId="{F5C97837-CE99-A892-0D89-F5E9C9C58C46}"/>
          </ac:picMkLst>
        </pc:picChg>
      </pc:sldChg>
      <pc:sldChg chg="addSp delSp modSp new del mod setBg">
        <pc:chgData name="Bob Smits" userId="S::bsmits@brabant.nl::cd11d075-ab18-4394-98fb-6f278ee98926" providerId="AD" clId="Web-{C362891D-80E9-4927-8185-E5F6827D6BBE}" dt="2023-03-29T11:55:18.191" v="85"/>
        <pc:sldMkLst>
          <pc:docMk/>
          <pc:sldMk cId="2115600660" sldId="258"/>
        </pc:sldMkLst>
        <pc:spChg chg="mod">
          <ac:chgData name="Bob Smits" userId="S::bsmits@brabant.nl::cd11d075-ab18-4394-98fb-6f278ee98926" providerId="AD" clId="Web-{C362891D-80E9-4927-8185-E5F6827D6BBE}" dt="2023-03-29T11:54:08.311" v="77"/>
          <ac:spMkLst>
            <pc:docMk/>
            <pc:sldMk cId="2115600660" sldId="258"/>
            <ac:spMk id="2" creationId="{13AA3DB6-D59E-C13F-98FE-D0AAAC09FF1A}"/>
          </ac:spMkLst>
        </pc:spChg>
        <pc:spChg chg="del">
          <ac:chgData name="Bob Smits" userId="S::bsmits@brabant.nl::cd11d075-ab18-4394-98fb-6f278ee98926" providerId="AD" clId="Web-{C362891D-80E9-4927-8185-E5F6827D6BBE}" dt="2023-03-29T11:53:43.153" v="66"/>
          <ac:spMkLst>
            <pc:docMk/>
            <pc:sldMk cId="2115600660" sldId="258"/>
            <ac:spMk id="3" creationId="{25D5541B-2E02-3718-184B-087613A1DCB0}"/>
          </ac:spMkLst>
        </pc:spChg>
        <pc:spChg chg="add del">
          <ac:chgData name="Bob Smits" userId="S::bsmits@brabant.nl::cd11d075-ab18-4394-98fb-6f278ee98926" providerId="AD" clId="Web-{C362891D-80E9-4927-8185-E5F6827D6BBE}" dt="2023-03-29T11:53:59.623" v="70"/>
          <ac:spMkLst>
            <pc:docMk/>
            <pc:sldMk cId="2115600660" sldId="258"/>
            <ac:spMk id="8" creationId="{172566C0-4E52-FF5B-2902-0B2BBF9DE501}"/>
          </ac:spMkLst>
        </pc:spChg>
        <pc:spChg chg="add del">
          <ac:chgData name="Bob Smits" userId="S::bsmits@brabant.nl::cd11d075-ab18-4394-98fb-6f278ee98926" providerId="AD" clId="Web-{C362891D-80E9-4927-8185-E5F6827D6BBE}" dt="2023-03-29T11:53:57.078" v="68"/>
          <ac:spMkLst>
            <pc:docMk/>
            <pc:sldMk cId="2115600660" sldId="258"/>
            <ac:spMk id="9" creationId="{6753252F-4873-4F63-801D-CC719279A7D5}"/>
          </ac:spMkLst>
        </pc:spChg>
        <pc:spChg chg="add del">
          <ac:chgData name="Bob Smits" userId="S::bsmits@brabant.nl::cd11d075-ab18-4394-98fb-6f278ee98926" providerId="AD" clId="Web-{C362891D-80E9-4927-8185-E5F6827D6BBE}" dt="2023-03-29T11:53:57.078" v="68"/>
          <ac:spMkLst>
            <pc:docMk/>
            <pc:sldMk cId="2115600660" sldId="258"/>
            <ac:spMk id="11" creationId="{047C8CCB-F95D-4249-92DD-651249D3535A}"/>
          </ac:spMkLst>
        </pc:spChg>
        <pc:spChg chg="add del">
          <ac:chgData name="Bob Smits" userId="S::bsmits@brabant.nl::cd11d075-ab18-4394-98fb-6f278ee98926" providerId="AD" clId="Web-{C362891D-80E9-4927-8185-E5F6827D6BBE}" dt="2023-03-29T11:53:59.623" v="70"/>
          <ac:spMkLst>
            <pc:docMk/>
            <pc:sldMk cId="2115600660" sldId="258"/>
            <ac:spMk id="13" creationId="{1FA0C3DC-24DE-44E3-9D41-CAA5F3B20751}"/>
          </ac:spMkLst>
        </pc:spChg>
        <pc:spChg chg="add del">
          <ac:chgData name="Bob Smits" userId="S::bsmits@brabant.nl::cd11d075-ab18-4394-98fb-6f278ee98926" providerId="AD" clId="Web-{C362891D-80E9-4927-8185-E5F6827D6BBE}" dt="2023-03-29T11:53:59.623" v="70"/>
          <ac:spMkLst>
            <pc:docMk/>
            <pc:sldMk cId="2115600660" sldId="258"/>
            <ac:spMk id="14" creationId="{9CE0A68D-28EF-49D9-B84B-5DAB38714976}"/>
          </ac:spMkLst>
        </pc:spChg>
        <pc:spChg chg="add del">
          <ac:chgData name="Bob Smits" userId="S::bsmits@brabant.nl::cd11d075-ab18-4394-98fb-6f278ee98926" providerId="AD" clId="Web-{C362891D-80E9-4927-8185-E5F6827D6BBE}" dt="2023-03-29T11:54:03.388" v="72"/>
          <ac:spMkLst>
            <pc:docMk/>
            <pc:sldMk cId="2115600660" sldId="258"/>
            <ac:spMk id="15" creationId="{E659831F-0D9A-4C63-9EBB-8435B85A440F}"/>
          </ac:spMkLst>
        </pc:spChg>
        <pc:spChg chg="add del">
          <ac:chgData name="Bob Smits" userId="S::bsmits@brabant.nl::cd11d075-ab18-4394-98fb-6f278ee98926" providerId="AD" clId="Web-{C362891D-80E9-4927-8185-E5F6827D6BBE}" dt="2023-03-29T11:54:03.388" v="72"/>
          <ac:spMkLst>
            <pc:docMk/>
            <pc:sldMk cId="2115600660" sldId="258"/>
            <ac:spMk id="16" creationId="{FFB60E8C-7224-44A4-87A0-46A1711DD2ED}"/>
          </ac:spMkLst>
        </pc:spChg>
        <pc:spChg chg="add del">
          <ac:chgData name="Bob Smits" userId="S::bsmits@brabant.nl::cd11d075-ab18-4394-98fb-6f278ee98926" providerId="AD" clId="Web-{C362891D-80E9-4927-8185-E5F6827D6BBE}" dt="2023-03-29T11:54:03.388" v="72"/>
          <ac:spMkLst>
            <pc:docMk/>
            <pc:sldMk cId="2115600660" sldId="258"/>
            <ac:spMk id="17" creationId="{5A55FBCD-CD42-40F5-8A1B-3203F9CAEEAA}"/>
          </ac:spMkLst>
        </pc:spChg>
        <pc:spChg chg="add del">
          <ac:chgData name="Bob Smits" userId="S::bsmits@brabant.nl::cd11d075-ab18-4394-98fb-6f278ee98926" providerId="AD" clId="Web-{C362891D-80E9-4927-8185-E5F6827D6BBE}" dt="2023-03-29T11:54:03.388" v="72"/>
          <ac:spMkLst>
            <pc:docMk/>
            <pc:sldMk cId="2115600660" sldId="258"/>
            <ac:spMk id="18" creationId="{5DA32751-37A2-45C0-BE94-63D375E27003}"/>
          </ac:spMkLst>
        </pc:spChg>
        <pc:spChg chg="add del">
          <ac:chgData name="Bob Smits" userId="S::bsmits@brabant.nl::cd11d075-ab18-4394-98fb-6f278ee98926" providerId="AD" clId="Web-{C362891D-80E9-4927-8185-E5F6827D6BBE}" dt="2023-03-29T11:54:03.388" v="72"/>
          <ac:spMkLst>
            <pc:docMk/>
            <pc:sldMk cId="2115600660" sldId="258"/>
            <ac:spMk id="19" creationId="{925F7E6F-F78D-9EEE-761D-462F9DE3AB97}"/>
          </ac:spMkLst>
        </pc:spChg>
        <pc:spChg chg="add del">
          <ac:chgData name="Bob Smits" userId="S::bsmits@brabant.nl::cd11d075-ab18-4394-98fb-6f278ee98926" providerId="AD" clId="Web-{C362891D-80E9-4927-8185-E5F6827D6BBE}" dt="2023-03-29T11:54:05.811" v="74"/>
          <ac:spMkLst>
            <pc:docMk/>
            <pc:sldMk cId="2115600660" sldId="258"/>
            <ac:spMk id="21" creationId="{058A14AF-9FB5-4CC7-BA35-E8E85D3EDF0E}"/>
          </ac:spMkLst>
        </pc:spChg>
        <pc:spChg chg="add del">
          <ac:chgData name="Bob Smits" userId="S::bsmits@brabant.nl::cd11d075-ab18-4394-98fb-6f278ee98926" providerId="AD" clId="Web-{C362891D-80E9-4927-8185-E5F6827D6BBE}" dt="2023-03-29T11:54:05.811" v="74"/>
          <ac:spMkLst>
            <pc:docMk/>
            <pc:sldMk cId="2115600660" sldId="258"/>
            <ac:spMk id="22" creationId="{3A9A4357-BD1D-4622-A4FE-766E6AB8DE84}"/>
          </ac:spMkLst>
        </pc:spChg>
        <pc:spChg chg="add del">
          <ac:chgData name="Bob Smits" userId="S::bsmits@brabant.nl::cd11d075-ab18-4394-98fb-6f278ee98926" providerId="AD" clId="Web-{C362891D-80E9-4927-8185-E5F6827D6BBE}" dt="2023-03-29T11:54:05.811" v="74"/>
          <ac:spMkLst>
            <pc:docMk/>
            <pc:sldMk cId="2115600660" sldId="258"/>
            <ac:spMk id="23" creationId="{E659831F-0D9A-4C63-9EBB-8435B85A440F}"/>
          </ac:spMkLst>
        </pc:spChg>
        <pc:spChg chg="add del">
          <ac:chgData name="Bob Smits" userId="S::bsmits@brabant.nl::cd11d075-ab18-4394-98fb-6f278ee98926" providerId="AD" clId="Web-{C362891D-80E9-4927-8185-E5F6827D6BBE}" dt="2023-03-29T11:54:05.811" v="74"/>
          <ac:spMkLst>
            <pc:docMk/>
            <pc:sldMk cId="2115600660" sldId="258"/>
            <ac:spMk id="24" creationId="{4A2621E9-A3B2-E285-1546-79E774593EE9}"/>
          </ac:spMkLst>
        </pc:spChg>
        <pc:spChg chg="add del">
          <ac:chgData name="Bob Smits" userId="S::bsmits@brabant.nl::cd11d075-ab18-4394-98fb-6f278ee98926" providerId="AD" clId="Web-{C362891D-80E9-4927-8185-E5F6827D6BBE}" dt="2023-03-29T11:54:05.811" v="74"/>
          <ac:spMkLst>
            <pc:docMk/>
            <pc:sldMk cId="2115600660" sldId="258"/>
            <ac:spMk id="25" creationId="{E6995CE5-F890-4ABA-82A2-26507CE8D2A3}"/>
          </ac:spMkLst>
        </pc:spChg>
        <pc:spChg chg="add del">
          <ac:chgData name="Bob Smits" userId="S::bsmits@brabant.nl::cd11d075-ab18-4394-98fb-6f278ee98926" providerId="AD" clId="Web-{C362891D-80E9-4927-8185-E5F6827D6BBE}" dt="2023-03-29T11:54:08.311" v="76"/>
          <ac:spMkLst>
            <pc:docMk/>
            <pc:sldMk cId="2115600660" sldId="258"/>
            <ac:spMk id="27" creationId="{92468898-5A6E-4D55-85EC-308E785EE06C}"/>
          </ac:spMkLst>
        </pc:spChg>
        <pc:spChg chg="add del">
          <ac:chgData name="Bob Smits" userId="S::bsmits@brabant.nl::cd11d075-ab18-4394-98fb-6f278ee98926" providerId="AD" clId="Web-{C362891D-80E9-4927-8185-E5F6827D6BBE}" dt="2023-03-29T11:54:08.311" v="76"/>
          <ac:spMkLst>
            <pc:docMk/>
            <pc:sldMk cId="2115600660" sldId="258"/>
            <ac:spMk id="28" creationId="{3E23A947-2D45-4208-AE2B-64948C87A3EB}"/>
          </ac:spMkLst>
        </pc:spChg>
        <pc:spChg chg="add del">
          <ac:chgData name="Bob Smits" userId="S::bsmits@brabant.nl::cd11d075-ab18-4394-98fb-6f278ee98926" providerId="AD" clId="Web-{C362891D-80E9-4927-8185-E5F6827D6BBE}" dt="2023-03-29T11:54:08.311" v="76"/>
          <ac:spMkLst>
            <pc:docMk/>
            <pc:sldMk cId="2115600660" sldId="258"/>
            <ac:spMk id="29" creationId="{E5BBB0F9-6A59-4D02-A9C7-A2D6516684CE}"/>
          </ac:spMkLst>
        </pc:spChg>
        <pc:spChg chg="add del">
          <ac:chgData name="Bob Smits" userId="S::bsmits@brabant.nl::cd11d075-ab18-4394-98fb-6f278ee98926" providerId="AD" clId="Web-{C362891D-80E9-4927-8185-E5F6827D6BBE}" dt="2023-03-29T11:54:08.311" v="76"/>
          <ac:spMkLst>
            <pc:docMk/>
            <pc:sldMk cId="2115600660" sldId="258"/>
            <ac:spMk id="30" creationId="{268BE41B-ECB5-020A-1BD8-640C27EF0FDC}"/>
          </ac:spMkLst>
        </pc:spChg>
        <pc:spChg chg="add">
          <ac:chgData name="Bob Smits" userId="S::bsmits@brabant.nl::cd11d075-ab18-4394-98fb-6f278ee98926" providerId="AD" clId="Web-{C362891D-80E9-4927-8185-E5F6827D6BBE}" dt="2023-03-29T11:54:08.311" v="77"/>
          <ac:spMkLst>
            <pc:docMk/>
            <pc:sldMk cId="2115600660" sldId="258"/>
            <ac:spMk id="32" creationId="{6753252F-4873-4F63-801D-CC719279A7D5}"/>
          </ac:spMkLst>
        </pc:spChg>
        <pc:spChg chg="add">
          <ac:chgData name="Bob Smits" userId="S::bsmits@brabant.nl::cd11d075-ab18-4394-98fb-6f278ee98926" providerId="AD" clId="Web-{C362891D-80E9-4927-8185-E5F6827D6BBE}" dt="2023-03-29T11:54:08.311" v="77"/>
          <ac:spMkLst>
            <pc:docMk/>
            <pc:sldMk cId="2115600660" sldId="258"/>
            <ac:spMk id="33" creationId="{047C8CCB-F95D-4249-92DD-651249D3535A}"/>
          </ac:spMkLst>
        </pc:spChg>
        <pc:picChg chg="add mod ord">
          <ac:chgData name="Bob Smits" userId="S::bsmits@brabant.nl::cd11d075-ab18-4394-98fb-6f278ee98926" providerId="AD" clId="Web-{C362891D-80E9-4927-8185-E5F6827D6BBE}" dt="2023-03-29T11:54:08.311" v="77"/>
          <ac:picMkLst>
            <pc:docMk/>
            <pc:sldMk cId="2115600660" sldId="258"/>
            <ac:picMk id="4" creationId="{BF65489E-F7D3-A9B2-F5A9-18D521871EA2}"/>
          </ac:picMkLst>
        </pc:picChg>
      </pc:sldChg>
      <pc:sldChg chg="addSp delSp modSp new">
        <pc:chgData name="Bob Smits" userId="S::bsmits@brabant.nl::cd11d075-ab18-4394-98fb-6f278ee98926" providerId="AD" clId="Web-{C362891D-80E9-4927-8185-E5F6827D6BBE}" dt="2023-03-29T12:30:47.203" v="852" actId="14100"/>
        <pc:sldMkLst>
          <pc:docMk/>
          <pc:sldMk cId="2186045486" sldId="259"/>
        </pc:sldMkLst>
        <pc:spChg chg="mod">
          <ac:chgData name="Bob Smits" userId="S::bsmits@brabant.nl::cd11d075-ab18-4394-98fb-6f278ee98926" providerId="AD" clId="Web-{C362891D-80E9-4927-8185-E5F6827D6BBE}" dt="2023-03-29T12:11:23.221" v="272" actId="20577"/>
          <ac:spMkLst>
            <pc:docMk/>
            <pc:sldMk cId="2186045486" sldId="259"/>
            <ac:spMk id="2" creationId="{47DC7B89-7C9A-83C8-05D5-5B9539541B9F}"/>
          </ac:spMkLst>
        </pc:spChg>
        <pc:spChg chg="del mod">
          <ac:chgData name="Bob Smits" userId="S::bsmits@brabant.nl::cd11d075-ab18-4394-98fb-6f278ee98926" providerId="AD" clId="Web-{C362891D-80E9-4927-8185-E5F6827D6BBE}" dt="2023-03-29T12:07:26.155" v="200"/>
          <ac:spMkLst>
            <pc:docMk/>
            <pc:sldMk cId="2186045486" sldId="259"/>
            <ac:spMk id="3" creationId="{EDD04512-C80A-B8A4-EB92-7FD1C143908E}"/>
          </ac:spMkLst>
        </pc:spChg>
        <pc:spChg chg="add mod">
          <ac:chgData name="Bob Smits" userId="S::bsmits@brabant.nl::cd11d075-ab18-4394-98fb-6f278ee98926" providerId="AD" clId="Web-{C362891D-80E9-4927-8185-E5F6827D6BBE}" dt="2023-03-29T12:11:00.234" v="253"/>
          <ac:spMkLst>
            <pc:docMk/>
            <pc:sldMk cId="2186045486" sldId="259"/>
            <ac:spMk id="4" creationId="{E7F3CD85-7294-A889-0F23-2F227CF0302B}"/>
          </ac:spMkLst>
        </pc:spChg>
        <pc:spChg chg="add del">
          <ac:chgData name="Bob Smits" userId="S::bsmits@brabant.nl::cd11d075-ab18-4394-98fb-6f278ee98926" providerId="AD" clId="Web-{C362891D-80E9-4927-8185-E5F6827D6BBE}" dt="2023-03-29T12:05:39.412" v="144"/>
          <ac:spMkLst>
            <pc:docMk/>
            <pc:sldMk cId="2186045486" sldId="259"/>
            <ac:spMk id="5" creationId="{A831F628-E073-957F-9513-24368DBF6C18}"/>
          </ac:spMkLst>
        </pc:spChg>
        <pc:spChg chg="add del mod">
          <ac:chgData name="Bob Smits" userId="S::bsmits@brabant.nl::cd11d075-ab18-4394-98fb-6f278ee98926" providerId="AD" clId="Web-{C362891D-80E9-4927-8185-E5F6827D6BBE}" dt="2023-03-29T12:05:58.101" v="148"/>
          <ac:spMkLst>
            <pc:docMk/>
            <pc:sldMk cId="2186045486" sldId="259"/>
            <ac:spMk id="6" creationId="{C506DAFE-F95B-D688-AC3D-71CE9CF9EB5D}"/>
          </ac:spMkLst>
        </pc:spChg>
        <pc:spChg chg="add mod">
          <ac:chgData name="Bob Smits" userId="S::bsmits@brabant.nl::cd11d075-ab18-4394-98fb-6f278ee98926" providerId="AD" clId="Web-{C362891D-80E9-4927-8185-E5F6827D6BBE}" dt="2023-03-29T12:11:37.550" v="274" actId="20577"/>
          <ac:spMkLst>
            <pc:docMk/>
            <pc:sldMk cId="2186045486" sldId="259"/>
            <ac:spMk id="7" creationId="{F947792D-D987-5154-01A0-D7678559F788}"/>
          </ac:spMkLst>
        </pc:spChg>
        <pc:spChg chg="add mod">
          <ac:chgData name="Bob Smits" userId="S::bsmits@brabant.nl::cd11d075-ab18-4394-98fb-6f278ee98926" providerId="AD" clId="Web-{C362891D-80E9-4927-8185-E5F6827D6BBE}" dt="2023-03-29T12:10:46.436" v="251" actId="20577"/>
          <ac:spMkLst>
            <pc:docMk/>
            <pc:sldMk cId="2186045486" sldId="259"/>
            <ac:spMk id="8" creationId="{8A4EFA2B-79B7-7F45-6BAB-58DCF615DB32}"/>
          </ac:spMkLst>
        </pc:spChg>
        <pc:spChg chg="add mod">
          <ac:chgData name="Bob Smits" userId="S::bsmits@brabant.nl::cd11d075-ab18-4394-98fb-6f278ee98926" providerId="AD" clId="Web-{C362891D-80E9-4927-8185-E5F6827D6BBE}" dt="2023-03-29T12:08:21.519" v="214" actId="20577"/>
          <ac:spMkLst>
            <pc:docMk/>
            <pc:sldMk cId="2186045486" sldId="259"/>
            <ac:spMk id="9" creationId="{56E225B7-04D5-B6F1-3854-CD0AA31E5E0D}"/>
          </ac:spMkLst>
        </pc:spChg>
        <pc:spChg chg="add mod">
          <ac:chgData name="Bob Smits" userId="S::bsmits@brabant.nl::cd11d075-ab18-4394-98fb-6f278ee98926" providerId="AD" clId="Web-{C362891D-80E9-4927-8185-E5F6827D6BBE}" dt="2023-03-29T12:30:47.203" v="852" actId="14100"/>
          <ac:spMkLst>
            <pc:docMk/>
            <pc:sldMk cId="2186045486" sldId="259"/>
            <ac:spMk id="10" creationId="{0C075E65-CC57-56C8-FC47-A16AAE5AC78C}"/>
          </ac:spMkLst>
        </pc:spChg>
      </pc:sldChg>
      <pc:sldChg chg="modSp new">
        <pc:chgData name="Bob Smits" userId="S::bsmits@brabant.nl::cd11d075-ab18-4394-98fb-6f278ee98926" providerId="AD" clId="Web-{C362891D-80E9-4927-8185-E5F6827D6BBE}" dt="2023-03-29T12:28:55.054" v="836" actId="20577"/>
        <pc:sldMkLst>
          <pc:docMk/>
          <pc:sldMk cId="4089982282" sldId="260"/>
        </pc:sldMkLst>
        <pc:spChg chg="mod">
          <ac:chgData name="Bob Smits" userId="S::bsmits@brabant.nl::cd11d075-ab18-4394-98fb-6f278ee98926" providerId="AD" clId="Web-{C362891D-80E9-4927-8185-E5F6827D6BBE}" dt="2023-03-29T12:28:55.054" v="836" actId="20577"/>
          <ac:spMkLst>
            <pc:docMk/>
            <pc:sldMk cId="4089982282" sldId="260"/>
            <ac:spMk id="2" creationId="{8644C3BF-CF16-DEDE-C285-030666598A90}"/>
          </ac:spMkLst>
        </pc:spChg>
        <pc:spChg chg="ord">
          <ac:chgData name="Bob Smits" userId="S::bsmits@brabant.nl::cd11d075-ab18-4394-98fb-6f278ee98926" providerId="AD" clId="Web-{C362891D-80E9-4927-8185-E5F6827D6BBE}" dt="2023-03-29T12:03:24.355" v="138"/>
          <ac:spMkLst>
            <pc:docMk/>
            <pc:sldMk cId="4089982282" sldId="260"/>
            <ac:spMk id="3" creationId="{A19F4B2C-58C5-4F42-99C1-283DCB22754C}"/>
          </ac:spMkLst>
        </pc:spChg>
      </pc:sldChg>
      <pc:sldChg chg="modSp new">
        <pc:chgData name="Bob Smits" userId="S::bsmits@brabant.nl::cd11d075-ab18-4394-98fb-6f278ee98926" providerId="AD" clId="Web-{C362891D-80E9-4927-8185-E5F6827D6BBE}" dt="2023-03-29T12:27:45.486" v="821" actId="20577"/>
        <pc:sldMkLst>
          <pc:docMk/>
          <pc:sldMk cId="4055755821" sldId="261"/>
        </pc:sldMkLst>
        <pc:spChg chg="mod">
          <ac:chgData name="Bob Smits" userId="S::bsmits@brabant.nl::cd11d075-ab18-4394-98fb-6f278ee98926" providerId="AD" clId="Web-{C362891D-80E9-4927-8185-E5F6827D6BBE}" dt="2023-03-29T12:13:00.806" v="292" actId="20577"/>
          <ac:spMkLst>
            <pc:docMk/>
            <pc:sldMk cId="4055755821" sldId="261"/>
            <ac:spMk id="2" creationId="{818A396F-44B9-2F9D-90FC-7DD4FC55FA64}"/>
          </ac:spMkLst>
        </pc:spChg>
        <pc:spChg chg="mod">
          <ac:chgData name="Bob Smits" userId="S::bsmits@brabant.nl::cd11d075-ab18-4394-98fb-6f278ee98926" providerId="AD" clId="Web-{C362891D-80E9-4927-8185-E5F6827D6BBE}" dt="2023-03-29T12:27:45.486" v="821" actId="20577"/>
          <ac:spMkLst>
            <pc:docMk/>
            <pc:sldMk cId="4055755821" sldId="261"/>
            <ac:spMk id="3" creationId="{CC6464FC-5907-EC99-FA8C-3ADC3FA6AF3D}"/>
          </ac:spMkLst>
        </pc:spChg>
      </pc:sldChg>
      <pc:sldChg chg="modSp new">
        <pc:chgData name="Bob Smits" userId="S::bsmits@brabant.nl::cd11d075-ab18-4394-98fb-6f278ee98926" providerId="AD" clId="Web-{C362891D-80E9-4927-8185-E5F6827D6BBE}" dt="2023-03-29T12:24:39.065" v="708" actId="20577"/>
        <pc:sldMkLst>
          <pc:docMk/>
          <pc:sldMk cId="1055280575" sldId="262"/>
        </pc:sldMkLst>
        <pc:spChg chg="mod">
          <ac:chgData name="Bob Smits" userId="S::bsmits@brabant.nl::cd11d075-ab18-4394-98fb-6f278ee98926" providerId="AD" clId="Web-{C362891D-80E9-4927-8185-E5F6827D6BBE}" dt="2023-03-29T12:13:14.495" v="309" actId="20577"/>
          <ac:spMkLst>
            <pc:docMk/>
            <pc:sldMk cId="1055280575" sldId="262"/>
            <ac:spMk id="2" creationId="{CBA4C1D1-C9DD-5285-BFC8-D197BAC11A9F}"/>
          </ac:spMkLst>
        </pc:spChg>
        <pc:spChg chg="mod">
          <ac:chgData name="Bob Smits" userId="S::bsmits@brabant.nl::cd11d075-ab18-4394-98fb-6f278ee98926" providerId="AD" clId="Web-{C362891D-80E9-4927-8185-E5F6827D6BBE}" dt="2023-03-29T12:24:39.065" v="708" actId="20577"/>
          <ac:spMkLst>
            <pc:docMk/>
            <pc:sldMk cId="1055280575" sldId="262"/>
            <ac:spMk id="3" creationId="{E7EDAD60-88D9-E4B3-3CE1-F9AD92867E0B}"/>
          </ac:spMkLst>
        </pc:spChg>
      </pc:sldChg>
      <pc:sldChg chg="addSp delSp modSp new">
        <pc:chgData name="Bob Smits" userId="S::bsmits@brabant.nl::cd11d075-ab18-4394-98fb-6f278ee98926" providerId="AD" clId="Web-{C362891D-80E9-4927-8185-E5F6827D6BBE}" dt="2023-03-29T12:28:32.427" v="835" actId="20577"/>
        <pc:sldMkLst>
          <pc:docMk/>
          <pc:sldMk cId="3101094232" sldId="263"/>
        </pc:sldMkLst>
        <pc:spChg chg="mod">
          <ac:chgData name="Bob Smits" userId="S::bsmits@brabant.nl::cd11d075-ab18-4394-98fb-6f278ee98926" providerId="AD" clId="Web-{C362891D-80E9-4927-8185-E5F6827D6BBE}" dt="2023-03-29T12:14:46.502" v="349" actId="20577"/>
          <ac:spMkLst>
            <pc:docMk/>
            <pc:sldMk cId="3101094232" sldId="263"/>
            <ac:spMk id="2" creationId="{BBAF04A4-C8A3-DEA5-3860-01D3C48906B8}"/>
          </ac:spMkLst>
        </pc:spChg>
        <pc:spChg chg="mod">
          <ac:chgData name="Bob Smits" userId="S::bsmits@brabant.nl::cd11d075-ab18-4394-98fb-6f278ee98926" providerId="AD" clId="Web-{C362891D-80E9-4927-8185-E5F6827D6BBE}" dt="2023-03-29T12:28:32.427" v="835" actId="20577"/>
          <ac:spMkLst>
            <pc:docMk/>
            <pc:sldMk cId="3101094232" sldId="263"/>
            <ac:spMk id="3" creationId="{004B1AD6-8E55-3F30-8876-A4F39E5976BE}"/>
          </ac:spMkLst>
        </pc:spChg>
        <pc:inkChg chg="add del">
          <ac:chgData name="Bob Smits" userId="S::bsmits@brabant.nl::cd11d075-ab18-4394-98fb-6f278ee98926" providerId="AD" clId="Web-{C362891D-80E9-4927-8185-E5F6827D6BBE}" dt="2023-03-29T12:21:20.862" v="568"/>
          <ac:inkMkLst>
            <pc:docMk/>
            <pc:sldMk cId="3101094232" sldId="263"/>
            <ac:inkMk id="4" creationId="{903FA3D3-9F02-39AE-0947-AA68B557CF88}"/>
          </ac:inkMkLst>
        </pc:inkChg>
        <pc:inkChg chg="add del">
          <ac:chgData name="Bob Smits" userId="S::bsmits@brabant.nl::cd11d075-ab18-4394-98fb-6f278ee98926" providerId="AD" clId="Web-{C362891D-80E9-4927-8185-E5F6827D6BBE}" dt="2023-03-29T12:21:10.611" v="567"/>
          <ac:inkMkLst>
            <pc:docMk/>
            <pc:sldMk cId="3101094232" sldId="263"/>
            <ac:inkMk id="5" creationId="{A8318C38-1B3C-19DC-C7B2-1EEEEC1AE2E6}"/>
          </ac:inkMkLst>
        </pc:inkChg>
      </pc:sldChg>
      <pc:sldChg chg="modSp new">
        <pc:chgData name="Bob Smits" userId="S::bsmits@brabant.nl::cd11d075-ab18-4394-98fb-6f278ee98926" providerId="AD" clId="Web-{C362891D-80E9-4927-8185-E5F6827D6BBE}" dt="2023-03-29T12:27:19.046" v="808" actId="20577"/>
        <pc:sldMkLst>
          <pc:docMk/>
          <pc:sldMk cId="1547856533" sldId="264"/>
        </pc:sldMkLst>
        <pc:spChg chg="mod">
          <ac:chgData name="Bob Smits" userId="S::bsmits@brabant.nl::cd11d075-ab18-4394-98fb-6f278ee98926" providerId="AD" clId="Web-{C362891D-80E9-4927-8185-E5F6827D6BBE}" dt="2023-03-29T12:23:05.792" v="599" actId="20577"/>
          <ac:spMkLst>
            <pc:docMk/>
            <pc:sldMk cId="1547856533" sldId="264"/>
            <ac:spMk id="2" creationId="{EAFC8290-C742-DC7A-483B-5B72B1B289DD}"/>
          </ac:spMkLst>
        </pc:spChg>
        <pc:spChg chg="mod">
          <ac:chgData name="Bob Smits" userId="S::bsmits@brabant.nl::cd11d075-ab18-4394-98fb-6f278ee98926" providerId="AD" clId="Web-{C362891D-80E9-4927-8185-E5F6827D6BBE}" dt="2023-03-29T12:27:19.046" v="808" actId="20577"/>
          <ac:spMkLst>
            <pc:docMk/>
            <pc:sldMk cId="1547856533" sldId="264"/>
            <ac:spMk id="3" creationId="{3DE45B74-1D98-0296-93C5-85B4DCFB7984}"/>
          </ac:spMkLst>
        </pc:spChg>
      </pc:sldChg>
      <pc:sldChg chg="modSp new">
        <pc:chgData name="Bob Smits" userId="S::bsmits@brabant.nl::cd11d075-ab18-4394-98fb-6f278ee98926" providerId="AD" clId="Web-{C362891D-80E9-4927-8185-E5F6827D6BBE}" dt="2023-03-29T12:24:42.643" v="711" actId="20577"/>
        <pc:sldMkLst>
          <pc:docMk/>
          <pc:sldMk cId="3981161906" sldId="265"/>
        </pc:sldMkLst>
        <pc:spChg chg="mod">
          <ac:chgData name="Bob Smits" userId="S::bsmits@brabant.nl::cd11d075-ab18-4394-98fb-6f278ee98926" providerId="AD" clId="Web-{C362891D-80E9-4927-8185-E5F6827D6BBE}" dt="2023-03-29T12:24:42.643" v="711" actId="20577"/>
          <ac:spMkLst>
            <pc:docMk/>
            <pc:sldMk cId="3981161906" sldId="265"/>
            <ac:spMk id="2" creationId="{D5A83B81-F42D-7A27-1B3A-13E0B75C4785}"/>
          </ac:spMkLst>
        </pc:spChg>
      </pc:sldChg>
    </pc:docChg>
  </pc:docChgLst>
  <pc:docChgLst>
    <pc:chgData name="Katelijne van Thiel - Klein" userId="S::kvthiel@brabant.nl::3d5e8c59-fe36-4cf2-8b68-78ba406615fb" providerId="AD" clId="Web-{15C37993-571B-DE25-03A2-F50214594DA2}"/>
    <pc:docChg chg="mod">
      <pc:chgData name="Katelijne van Thiel - Klein" userId="S::kvthiel@brabant.nl::3d5e8c59-fe36-4cf2-8b68-78ba406615fb" providerId="AD" clId="Web-{15C37993-571B-DE25-03A2-F50214594DA2}" dt="2023-03-31T10:32:16.223" v="1"/>
      <pc:docMkLst>
        <pc:docMk/>
      </pc:docMkLst>
      <pc:sldChg chg="addCm">
        <pc:chgData name="Katelijne van Thiel - Klein" userId="S::kvthiel@brabant.nl::3d5e8c59-fe36-4cf2-8b68-78ba406615fb" providerId="AD" clId="Web-{15C37993-571B-DE25-03A2-F50214594DA2}" dt="2023-03-31T10:32:16.223" v="1"/>
        <pc:sldMkLst>
          <pc:docMk/>
          <pc:sldMk cId="4277557959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elijne van Thiel - Klein" userId="S::kvthiel@brabant.nl::3d5e8c59-fe36-4cf2-8b68-78ba406615fb" providerId="AD" clId="Web-{15C37993-571B-DE25-03A2-F50214594DA2}" dt="2023-03-31T10:32:16.223" v="1"/>
              <pc2:cmMkLst xmlns:pc2="http://schemas.microsoft.com/office/powerpoint/2019/9/main/command">
                <pc:docMk/>
                <pc:sldMk cId="4277557959" sldId="257"/>
                <pc2:cmMk id="{A415E2F5-D86C-4A2F-86A2-F26E5AA3CA5F}"/>
              </pc2:cmMkLst>
            </pc226:cmChg>
          </p:ext>
        </pc:extLst>
      </pc:sldChg>
    </pc:docChg>
  </pc:docChgLst>
  <pc:docChgLst>
    <pc:chgData name="Bob Smits" userId="S::bsmits@brabant.nl::cd11d075-ab18-4394-98fb-6f278ee98926" providerId="AD" clId="Web-{521D4166-93C2-87DE-FEDB-2D3AC9538068}"/>
    <pc:docChg chg="modSld">
      <pc:chgData name="Bob Smits" userId="S::bsmits@brabant.nl::cd11d075-ab18-4394-98fb-6f278ee98926" providerId="AD" clId="Web-{521D4166-93C2-87DE-FEDB-2D3AC9538068}" dt="2023-03-30T07:18:27.696" v="132" actId="20577"/>
      <pc:docMkLst>
        <pc:docMk/>
      </pc:docMkLst>
      <pc:sldChg chg="modSp">
        <pc:chgData name="Bob Smits" userId="S::bsmits@brabant.nl::cd11d075-ab18-4394-98fb-6f278ee98926" providerId="AD" clId="Web-{521D4166-93C2-87DE-FEDB-2D3AC9538068}" dt="2023-03-30T07:09:53.574" v="112" actId="20577"/>
        <pc:sldMkLst>
          <pc:docMk/>
          <pc:sldMk cId="1055280575" sldId="262"/>
        </pc:sldMkLst>
        <pc:spChg chg="mod">
          <ac:chgData name="Bob Smits" userId="S::bsmits@brabant.nl::cd11d075-ab18-4394-98fb-6f278ee98926" providerId="AD" clId="Web-{521D4166-93C2-87DE-FEDB-2D3AC9538068}" dt="2023-03-30T07:09:53.574" v="112" actId="20577"/>
          <ac:spMkLst>
            <pc:docMk/>
            <pc:sldMk cId="1055280575" sldId="262"/>
            <ac:spMk id="3" creationId="{E7EDAD60-88D9-E4B3-3CE1-F9AD92867E0B}"/>
          </ac:spMkLst>
        </pc:spChg>
      </pc:sldChg>
      <pc:sldChg chg="addSp delSp modSp mod setBg">
        <pc:chgData name="Bob Smits" userId="S::bsmits@brabant.nl::cd11d075-ab18-4394-98fb-6f278ee98926" providerId="AD" clId="Web-{521D4166-93C2-87DE-FEDB-2D3AC9538068}" dt="2023-03-30T07:18:27.696" v="132" actId="20577"/>
        <pc:sldMkLst>
          <pc:docMk/>
          <pc:sldMk cId="3101094232" sldId="263"/>
        </pc:sldMkLst>
        <pc:spChg chg="mod">
          <ac:chgData name="Bob Smits" userId="S::bsmits@brabant.nl::cd11d075-ab18-4394-98fb-6f278ee98926" providerId="AD" clId="Web-{521D4166-93C2-87DE-FEDB-2D3AC9538068}" dt="2023-03-30T07:18:21.883" v="130" actId="14100"/>
          <ac:spMkLst>
            <pc:docMk/>
            <pc:sldMk cId="3101094232" sldId="263"/>
            <ac:spMk id="2" creationId="{BBAF04A4-C8A3-DEA5-3860-01D3C48906B8}"/>
          </ac:spMkLst>
        </pc:spChg>
        <pc:spChg chg="mod">
          <ac:chgData name="Bob Smits" userId="S::bsmits@brabant.nl::cd11d075-ab18-4394-98fb-6f278ee98926" providerId="AD" clId="Web-{521D4166-93C2-87DE-FEDB-2D3AC9538068}" dt="2023-03-30T07:18:27.696" v="132" actId="20577"/>
          <ac:spMkLst>
            <pc:docMk/>
            <pc:sldMk cId="3101094232" sldId="263"/>
            <ac:spMk id="3" creationId="{004B1AD6-8E55-3F30-8876-A4F39E5976BE}"/>
          </ac:spMkLst>
        </pc:spChg>
        <pc:spChg chg="add">
          <ac:chgData name="Bob Smits" userId="S::bsmits@brabant.nl::cd11d075-ab18-4394-98fb-6f278ee98926" providerId="AD" clId="Web-{521D4166-93C2-87DE-FEDB-2D3AC9538068}" dt="2023-03-30T07:18:03.820" v="124"/>
          <ac:spMkLst>
            <pc:docMk/>
            <pc:sldMk cId="3101094232" sldId="263"/>
            <ac:spMk id="9" creationId="{D1D34770-47A8-402C-AF23-2B653F2D88C1}"/>
          </ac:spMkLst>
        </pc:spChg>
        <pc:picChg chg="add mod">
          <ac:chgData name="Bob Smits" userId="S::bsmits@brabant.nl::cd11d075-ab18-4394-98fb-6f278ee98926" providerId="AD" clId="Web-{521D4166-93C2-87DE-FEDB-2D3AC9538068}" dt="2023-03-30T07:18:03.820" v="124"/>
          <ac:picMkLst>
            <pc:docMk/>
            <pc:sldMk cId="3101094232" sldId="263"/>
            <ac:picMk id="4" creationId="{ED65D603-314F-89BF-B0FC-29CE1318B8AE}"/>
          </ac:picMkLst>
        </pc:picChg>
        <pc:picChg chg="add del mod">
          <ac:chgData name="Bob Smits" userId="S::bsmits@brabant.nl::cd11d075-ab18-4394-98fb-6f278ee98926" providerId="AD" clId="Web-{521D4166-93C2-87DE-FEDB-2D3AC9538068}" dt="2023-03-30T07:17:59.835" v="123"/>
          <ac:picMkLst>
            <pc:docMk/>
            <pc:sldMk cId="3101094232" sldId="263"/>
            <ac:picMk id="5" creationId="{950E120C-AA2E-C3DD-194E-8B4CE59498DE}"/>
          </ac:picMkLst>
        </pc:picChg>
      </pc:sldChg>
      <pc:sldChg chg="addSp modSp mod setBg">
        <pc:chgData name="Bob Smits" userId="S::bsmits@brabant.nl::cd11d075-ab18-4394-98fb-6f278ee98926" providerId="AD" clId="Web-{521D4166-93C2-87DE-FEDB-2D3AC9538068}" dt="2023-03-30T07:16:33.924" v="119"/>
        <pc:sldMkLst>
          <pc:docMk/>
          <pc:sldMk cId="1547856533" sldId="264"/>
        </pc:sldMkLst>
        <pc:spChg chg="mod">
          <ac:chgData name="Bob Smits" userId="S::bsmits@brabant.nl::cd11d075-ab18-4394-98fb-6f278ee98926" providerId="AD" clId="Web-{521D4166-93C2-87DE-FEDB-2D3AC9538068}" dt="2023-03-30T07:16:33.924" v="119"/>
          <ac:spMkLst>
            <pc:docMk/>
            <pc:sldMk cId="1547856533" sldId="264"/>
            <ac:spMk id="2" creationId="{EAFC8290-C742-DC7A-483B-5B72B1B289DD}"/>
          </ac:spMkLst>
        </pc:spChg>
        <pc:spChg chg="mod">
          <ac:chgData name="Bob Smits" userId="S::bsmits@brabant.nl::cd11d075-ab18-4394-98fb-6f278ee98926" providerId="AD" clId="Web-{521D4166-93C2-87DE-FEDB-2D3AC9538068}" dt="2023-03-30T07:16:33.924" v="119"/>
          <ac:spMkLst>
            <pc:docMk/>
            <pc:sldMk cId="1547856533" sldId="264"/>
            <ac:spMk id="3" creationId="{3DE45B74-1D98-0296-93C5-85B4DCFB7984}"/>
          </ac:spMkLst>
        </pc:spChg>
        <pc:spChg chg="add">
          <ac:chgData name="Bob Smits" userId="S::bsmits@brabant.nl::cd11d075-ab18-4394-98fb-6f278ee98926" providerId="AD" clId="Web-{521D4166-93C2-87DE-FEDB-2D3AC9538068}" dt="2023-03-30T07:16:33.924" v="119"/>
          <ac:spMkLst>
            <pc:docMk/>
            <pc:sldMk cId="1547856533" sldId="264"/>
            <ac:spMk id="9" creationId="{D1D34770-47A8-402C-AF23-2B653F2D88C1}"/>
          </ac:spMkLst>
        </pc:spChg>
        <pc:picChg chg="add mod">
          <ac:chgData name="Bob Smits" userId="S::bsmits@brabant.nl::cd11d075-ab18-4394-98fb-6f278ee98926" providerId="AD" clId="Web-{521D4166-93C2-87DE-FEDB-2D3AC9538068}" dt="2023-03-30T07:16:33.924" v="119"/>
          <ac:picMkLst>
            <pc:docMk/>
            <pc:sldMk cId="1547856533" sldId="264"/>
            <ac:picMk id="4" creationId="{4F12F0F8-A81C-AE36-4787-58B826478A7A}"/>
          </ac:picMkLst>
        </pc:picChg>
      </pc:sldChg>
    </pc:docChg>
  </pc:docChgLst>
  <pc:docChgLst>
    <pc:chgData name="Bob Smits" userId="S::bsmits@brabant.nl::cd11d075-ab18-4394-98fb-6f278ee98926" providerId="AD" clId="Web-{BE149B92-39B8-C9A5-6977-B53763113118}"/>
    <pc:docChg chg="addSld modSld">
      <pc:chgData name="Bob Smits" userId="S::bsmits@brabant.nl::cd11d075-ab18-4394-98fb-6f278ee98926" providerId="AD" clId="Web-{BE149B92-39B8-C9A5-6977-B53763113118}" dt="2023-03-30T08:16:34.041" v="383" actId="14100"/>
      <pc:docMkLst>
        <pc:docMk/>
      </pc:docMkLst>
      <pc:sldChg chg="addSp delSp modSp mod setBg">
        <pc:chgData name="Bob Smits" userId="S::bsmits@brabant.nl::cd11d075-ab18-4394-98fb-6f278ee98926" providerId="AD" clId="Web-{BE149B92-39B8-C9A5-6977-B53763113118}" dt="2023-03-30T08:05:50.646" v="99" actId="14100"/>
        <pc:sldMkLst>
          <pc:docMk/>
          <pc:sldMk cId="4055755821" sldId="261"/>
        </pc:sldMkLst>
        <pc:spChg chg="mod ord">
          <ac:chgData name="Bob Smits" userId="S::bsmits@brabant.nl::cd11d075-ab18-4394-98fb-6f278ee98926" providerId="AD" clId="Web-{BE149B92-39B8-C9A5-6977-B53763113118}" dt="2023-03-30T08:05:32.098" v="94" actId="20577"/>
          <ac:spMkLst>
            <pc:docMk/>
            <pc:sldMk cId="4055755821" sldId="261"/>
            <ac:spMk id="2" creationId="{818A396F-44B9-2F9D-90FC-7DD4FC55FA64}"/>
          </ac:spMkLst>
        </pc:spChg>
        <pc:spChg chg="del mod">
          <ac:chgData name="Bob Smits" userId="S::bsmits@brabant.nl::cd11d075-ab18-4394-98fb-6f278ee98926" providerId="AD" clId="Web-{BE149B92-39B8-C9A5-6977-B53763113118}" dt="2023-03-30T08:00:49.863" v="2"/>
          <ac:spMkLst>
            <pc:docMk/>
            <pc:sldMk cId="4055755821" sldId="261"/>
            <ac:spMk id="3" creationId="{CC6464FC-5907-EC99-FA8C-3ADC3FA6AF3D}"/>
          </ac:spMkLst>
        </pc:spChg>
        <pc:spChg chg="add del">
          <ac:chgData name="Bob Smits" userId="S::bsmits@brabant.nl::cd11d075-ab18-4394-98fb-6f278ee98926" providerId="AD" clId="Web-{BE149B92-39B8-C9A5-6977-B53763113118}" dt="2023-03-30T08:04:36.798" v="34"/>
          <ac:spMkLst>
            <pc:docMk/>
            <pc:sldMk cId="4055755821" sldId="261"/>
            <ac:spMk id="9" creationId="{16F88915-31BB-7EFF-7396-1024B9F63C22}"/>
          </ac:spMkLst>
        </pc:spChg>
        <pc:spChg chg="add del">
          <ac:chgData name="Bob Smits" userId="S::bsmits@brabant.nl::cd11d075-ab18-4394-98fb-6f278ee98926" providerId="AD" clId="Web-{BE149B92-39B8-C9A5-6977-B53763113118}" dt="2023-03-30T08:04:39.142" v="36"/>
          <ac:spMkLst>
            <pc:docMk/>
            <pc:sldMk cId="4055755821" sldId="261"/>
            <ac:spMk id="10" creationId="{595750BD-DF9A-4CAA-90B2-4A9016E8578F}"/>
          </ac:spMkLst>
        </pc:spChg>
        <pc:spChg chg="add del">
          <ac:chgData name="Bob Smits" userId="S::bsmits@brabant.nl::cd11d075-ab18-4394-98fb-6f278ee98926" providerId="AD" clId="Web-{BE149B92-39B8-C9A5-6977-B53763113118}" dt="2023-03-30T08:04:36.798" v="34"/>
          <ac:spMkLst>
            <pc:docMk/>
            <pc:sldMk cId="4055755821" sldId="261"/>
            <ac:spMk id="12" creationId="{A2679492-7988-4050-9056-542444452411}"/>
          </ac:spMkLst>
        </pc:spChg>
        <pc:spChg chg="add del">
          <ac:chgData name="Bob Smits" userId="S::bsmits@brabant.nl::cd11d075-ab18-4394-98fb-6f278ee98926" providerId="AD" clId="Web-{BE149B92-39B8-C9A5-6977-B53763113118}" dt="2023-03-30T08:04:43.814" v="38"/>
          <ac:spMkLst>
            <pc:docMk/>
            <pc:sldMk cId="4055755821" sldId="261"/>
            <ac:spMk id="13" creationId="{6B92FAF7-0AD3-4B47-9111-D0E9CD79E247}"/>
          </ac:spMkLst>
        </pc:spChg>
        <pc:spChg chg="add del">
          <ac:chgData name="Bob Smits" userId="S::bsmits@brabant.nl::cd11d075-ab18-4394-98fb-6f278ee98926" providerId="AD" clId="Web-{BE149B92-39B8-C9A5-6977-B53763113118}" dt="2023-03-30T08:04:36.798" v="34"/>
          <ac:spMkLst>
            <pc:docMk/>
            <pc:sldMk cId="4055755821" sldId="261"/>
            <ac:spMk id="14" creationId="{B5ABDEAA-B248-4182-B67C-A925338E772D}"/>
          </ac:spMkLst>
        </pc:spChg>
        <pc:spChg chg="add del">
          <ac:chgData name="Bob Smits" userId="S::bsmits@brabant.nl::cd11d075-ab18-4394-98fb-6f278ee98926" providerId="AD" clId="Web-{BE149B92-39B8-C9A5-6977-B53763113118}" dt="2023-03-30T08:04:36.798" v="34"/>
          <ac:spMkLst>
            <pc:docMk/>
            <pc:sldMk cId="4055755821" sldId="261"/>
            <ac:spMk id="16" creationId="{B091B163-7D61-4891-ABCF-5C13D9C418D0}"/>
          </ac:spMkLst>
        </pc:spChg>
        <pc:spChg chg="add del">
          <ac:chgData name="Bob Smits" userId="S::bsmits@brabant.nl::cd11d075-ab18-4394-98fb-6f278ee98926" providerId="AD" clId="Web-{BE149B92-39B8-C9A5-6977-B53763113118}" dt="2023-03-30T08:04:43.814" v="38"/>
          <ac:spMkLst>
            <pc:docMk/>
            <pc:sldMk cId="4055755821" sldId="261"/>
            <ac:spMk id="27" creationId="{4B807262-E718-002B-2A92-BA35C34A690C}"/>
          </ac:spMkLst>
        </pc:spChg>
        <pc:spChg chg="add del">
          <ac:chgData name="Bob Smits" userId="S::bsmits@brabant.nl::cd11d075-ab18-4394-98fb-6f278ee98926" providerId="AD" clId="Web-{BE149B92-39B8-C9A5-6977-B53763113118}" dt="2023-03-30T08:04:49.971" v="40"/>
          <ac:spMkLst>
            <pc:docMk/>
            <pc:sldMk cId="4055755821" sldId="261"/>
            <ac:spMk id="29" creationId="{0A597D97-203B-498B-95D3-E90DC961039F}"/>
          </ac:spMkLst>
        </pc:spChg>
        <pc:spChg chg="add del">
          <ac:chgData name="Bob Smits" userId="S::bsmits@brabant.nl::cd11d075-ab18-4394-98fb-6f278ee98926" providerId="AD" clId="Web-{BE149B92-39B8-C9A5-6977-B53763113118}" dt="2023-03-30T08:04:49.971" v="40"/>
          <ac:spMkLst>
            <pc:docMk/>
            <pc:sldMk cId="4055755821" sldId="261"/>
            <ac:spMk id="30" creationId="{6A6EF10E-DF41-4BD3-8EB4-6F646531DC26}"/>
          </ac:spMkLst>
        </pc:spChg>
        <pc:spChg chg="add del">
          <ac:chgData name="Bob Smits" userId="S::bsmits@brabant.nl::cd11d075-ab18-4394-98fb-6f278ee98926" providerId="AD" clId="Web-{BE149B92-39B8-C9A5-6977-B53763113118}" dt="2023-03-30T08:04:54.924" v="42"/>
          <ac:spMkLst>
            <pc:docMk/>
            <pc:sldMk cId="4055755821" sldId="261"/>
            <ac:spMk id="32" creationId="{D55CA618-78A6-47F6-B865-E9315164FB49}"/>
          </ac:spMkLst>
        </pc:spChg>
        <pc:spChg chg="add del">
          <ac:chgData name="Bob Smits" userId="S::bsmits@brabant.nl::cd11d075-ab18-4394-98fb-6f278ee98926" providerId="AD" clId="Web-{BE149B92-39B8-C9A5-6977-B53763113118}" dt="2023-03-30T08:04:54.924" v="42"/>
          <ac:spMkLst>
            <pc:docMk/>
            <pc:sldMk cId="4055755821" sldId="261"/>
            <ac:spMk id="36" creationId="{8ED94938-268E-4C0A-A08A-B3980C78BAEB}"/>
          </ac:spMkLst>
        </pc:spChg>
        <pc:spChg chg="add del">
          <ac:chgData name="Bob Smits" userId="S::bsmits@brabant.nl::cd11d075-ab18-4394-98fb-6f278ee98926" providerId="AD" clId="Web-{BE149B92-39B8-C9A5-6977-B53763113118}" dt="2023-03-30T08:05:27.426" v="60"/>
          <ac:spMkLst>
            <pc:docMk/>
            <pc:sldMk cId="4055755821" sldId="261"/>
            <ac:spMk id="38" creationId="{385E1BDC-A9B0-4A87-82E3-F3187F69A802}"/>
          </ac:spMkLst>
        </pc:spChg>
        <pc:spChg chg="add del">
          <ac:chgData name="Bob Smits" userId="S::bsmits@brabant.nl::cd11d075-ab18-4394-98fb-6f278ee98926" providerId="AD" clId="Web-{BE149B92-39B8-C9A5-6977-B53763113118}" dt="2023-03-30T08:05:27.426" v="60"/>
          <ac:spMkLst>
            <pc:docMk/>
            <pc:sldMk cId="4055755821" sldId="261"/>
            <ac:spMk id="39" creationId="{0990C621-3B8B-4820-8328-D47EF7CE823C}"/>
          </ac:spMkLst>
        </pc:spChg>
        <pc:spChg chg="add del">
          <ac:chgData name="Bob Smits" userId="S::bsmits@brabant.nl::cd11d075-ab18-4394-98fb-6f278ee98926" providerId="AD" clId="Web-{BE149B92-39B8-C9A5-6977-B53763113118}" dt="2023-03-30T08:05:27.426" v="60"/>
          <ac:spMkLst>
            <pc:docMk/>
            <pc:sldMk cId="4055755821" sldId="261"/>
            <ac:spMk id="40" creationId="{C1A2385B-1D2A-4E17-84FA-6CB7F0AAE473}"/>
          </ac:spMkLst>
        </pc:spChg>
        <pc:spChg chg="add del">
          <ac:chgData name="Bob Smits" userId="S::bsmits@brabant.nl::cd11d075-ab18-4394-98fb-6f278ee98926" providerId="AD" clId="Web-{BE149B92-39B8-C9A5-6977-B53763113118}" dt="2023-03-30T08:05:27.426" v="60"/>
          <ac:spMkLst>
            <pc:docMk/>
            <pc:sldMk cId="4055755821" sldId="261"/>
            <ac:spMk id="41" creationId="{5E791F2F-79DB-4CC0-9FA1-001E3E91E8B7}"/>
          </ac:spMkLst>
        </pc:spChg>
        <pc:spChg chg="add del mod">
          <ac:chgData name="Bob Smits" userId="S::bsmits@brabant.nl::cd11d075-ab18-4394-98fb-6f278ee98926" providerId="AD" clId="Web-{BE149B92-39B8-C9A5-6977-B53763113118}" dt="2023-03-30T08:05:27.426" v="60"/>
          <ac:spMkLst>
            <pc:docMk/>
            <pc:sldMk cId="4055755821" sldId="261"/>
            <ac:spMk id="42" creationId="{853402C8-BDC8-C34A-E3A0-173A002E6420}"/>
          </ac:spMkLst>
        </pc:spChg>
        <pc:grpChg chg="add del">
          <ac:chgData name="Bob Smits" userId="S::bsmits@brabant.nl::cd11d075-ab18-4394-98fb-6f278ee98926" providerId="AD" clId="Web-{BE149B92-39B8-C9A5-6977-B53763113118}" dt="2023-03-30T08:04:43.814" v="38"/>
          <ac:grpSpMkLst>
            <pc:docMk/>
            <pc:sldMk cId="4055755821" sldId="261"/>
            <ac:grpSpMk id="19" creationId="{D6A77139-BADB-4B2C-BD41-B67A4D37D758}"/>
          </ac:grpSpMkLst>
        </pc:grpChg>
        <pc:grpChg chg="add del">
          <ac:chgData name="Bob Smits" userId="S::bsmits@brabant.nl::cd11d075-ab18-4394-98fb-6f278ee98926" providerId="AD" clId="Web-{BE149B92-39B8-C9A5-6977-B53763113118}" dt="2023-03-30T08:04:43.814" v="38"/>
          <ac:grpSpMkLst>
            <pc:docMk/>
            <pc:sldMk cId="4055755821" sldId="261"/>
            <ac:grpSpMk id="20" creationId="{2786ABD8-AB9F-46F2-A7D9-36F1F7338CF9}"/>
          </ac:grpSpMkLst>
        </pc:grpChg>
        <pc:grpChg chg="add del">
          <ac:chgData name="Bob Smits" userId="S::bsmits@brabant.nl::cd11d075-ab18-4394-98fb-6f278ee98926" providerId="AD" clId="Web-{BE149B92-39B8-C9A5-6977-B53763113118}" dt="2023-03-30T08:04:54.924" v="42"/>
          <ac:grpSpMkLst>
            <pc:docMk/>
            <pc:sldMk cId="4055755821" sldId="261"/>
            <ac:grpSpMk id="33" creationId="{B83D307E-DF68-43F8-97CE-0AAE950A7129}"/>
          </ac:grpSpMkLst>
        </pc:grpChg>
        <pc:picChg chg="add mod ord">
          <ac:chgData name="Bob Smits" userId="S::bsmits@brabant.nl::cd11d075-ab18-4394-98fb-6f278ee98926" providerId="AD" clId="Web-{BE149B92-39B8-C9A5-6977-B53763113118}" dt="2023-03-30T08:05:50.646" v="99" actId="14100"/>
          <ac:picMkLst>
            <pc:docMk/>
            <pc:sldMk cId="4055755821" sldId="261"/>
            <ac:picMk id="4" creationId="{2B85EA93-A603-CD14-2F38-1FB61A598E8A}"/>
          </ac:picMkLst>
        </pc:picChg>
        <pc:picChg chg="add mod">
          <ac:chgData name="Bob Smits" userId="S::bsmits@brabant.nl::cd11d075-ab18-4394-98fb-6f278ee98926" providerId="AD" clId="Web-{BE149B92-39B8-C9A5-6977-B53763113118}" dt="2023-03-30T08:05:46.739" v="98" actId="1076"/>
          <ac:picMkLst>
            <pc:docMk/>
            <pc:sldMk cId="4055755821" sldId="261"/>
            <ac:picMk id="5" creationId="{1226DBAA-9CBA-F46F-8C1A-7B1545A8282B}"/>
          </ac:picMkLst>
        </pc:picChg>
        <pc:cxnChg chg="add del">
          <ac:chgData name="Bob Smits" userId="S::bsmits@brabant.nl::cd11d075-ab18-4394-98fb-6f278ee98926" providerId="AD" clId="Web-{BE149B92-39B8-C9A5-6977-B53763113118}" dt="2023-03-30T08:04:36.798" v="34"/>
          <ac:cxnSpMkLst>
            <pc:docMk/>
            <pc:sldMk cId="4055755821" sldId="261"/>
            <ac:cxnSpMk id="18" creationId="{C49DA8F6-BCC1-4447-B54C-57856834B94B}"/>
          </ac:cxnSpMkLst>
        </pc:cxnChg>
      </pc:sldChg>
      <pc:sldChg chg="addSp delSp modSp mod setBg">
        <pc:chgData name="Bob Smits" userId="S::bsmits@brabant.nl::cd11d075-ab18-4394-98fb-6f278ee98926" providerId="AD" clId="Web-{BE149B92-39B8-C9A5-6977-B53763113118}" dt="2023-03-30T08:16:34.041" v="383" actId="14100"/>
        <pc:sldMkLst>
          <pc:docMk/>
          <pc:sldMk cId="1055280575" sldId="262"/>
        </pc:sldMkLst>
        <pc:spChg chg="mod">
          <ac:chgData name="Bob Smits" userId="S::bsmits@brabant.nl::cd11d075-ab18-4394-98fb-6f278ee98926" providerId="AD" clId="Web-{BE149B92-39B8-C9A5-6977-B53763113118}" dt="2023-03-30T08:16:26.885" v="381" actId="14100"/>
          <ac:spMkLst>
            <pc:docMk/>
            <pc:sldMk cId="1055280575" sldId="262"/>
            <ac:spMk id="2" creationId="{CBA4C1D1-C9DD-5285-BFC8-D197BAC11A9F}"/>
          </ac:spMkLst>
        </pc:spChg>
        <pc:spChg chg="add del mod">
          <ac:chgData name="Bob Smits" userId="S::bsmits@brabant.nl::cd11d075-ab18-4394-98fb-6f278ee98926" providerId="AD" clId="Web-{BE149B92-39B8-C9A5-6977-B53763113118}" dt="2023-03-30T08:13:31.750" v="294"/>
          <ac:spMkLst>
            <pc:docMk/>
            <pc:sldMk cId="1055280575" sldId="262"/>
            <ac:spMk id="3" creationId="{E7EDAD60-88D9-E4B3-3CE1-F9AD92867E0B}"/>
          </ac:spMkLst>
        </pc:spChg>
        <pc:spChg chg="add del">
          <ac:chgData name="Bob Smits" userId="S::bsmits@brabant.nl::cd11d075-ab18-4394-98fb-6f278ee98926" providerId="AD" clId="Web-{BE149B92-39B8-C9A5-6977-B53763113118}" dt="2023-03-30T08:11:35.900" v="243"/>
          <ac:spMkLst>
            <pc:docMk/>
            <pc:sldMk cId="1055280575" sldId="262"/>
            <ac:spMk id="9" creationId="{955A2079-FA98-4876-80F0-72364A7D2EA4}"/>
          </ac:spMkLst>
        </pc:spChg>
        <pc:spChg chg="add del">
          <ac:chgData name="Bob Smits" userId="S::bsmits@brabant.nl::cd11d075-ab18-4394-98fb-6f278ee98926" providerId="AD" clId="Web-{BE149B92-39B8-C9A5-6977-B53763113118}" dt="2023-03-30T08:11:29.352" v="241"/>
          <ac:spMkLst>
            <pc:docMk/>
            <pc:sldMk cId="1055280575" sldId="262"/>
            <ac:spMk id="10" creationId="{60E9A6ED-B880-44EA-8D60-C9D3C82CCBD2}"/>
          </ac:spMkLst>
        </pc:spChg>
        <pc:spChg chg="add">
          <ac:chgData name="Bob Smits" userId="S::bsmits@brabant.nl::cd11d075-ab18-4394-98fb-6f278ee98926" providerId="AD" clId="Web-{BE149B92-39B8-C9A5-6977-B53763113118}" dt="2023-03-30T08:15:56.977" v="373"/>
          <ac:spMkLst>
            <pc:docMk/>
            <pc:sldMk cId="1055280575" sldId="262"/>
            <ac:spMk id="11" creationId="{955A2079-FA98-4876-80F0-72364A7D2EA4}"/>
          </ac:spMkLst>
        </pc:spChg>
        <pc:graphicFrameChg chg="add del">
          <ac:chgData name="Bob Smits" userId="S::bsmits@brabant.nl::cd11d075-ab18-4394-98fb-6f278ee98926" providerId="AD" clId="Web-{BE149B92-39B8-C9A5-6977-B53763113118}" dt="2023-03-30T08:11:29.352" v="241"/>
          <ac:graphicFrameMkLst>
            <pc:docMk/>
            <pc:sldMk cId="1055280575" sldId="262"/>
            <ac:graphicFrameMk id="5" creationId="{5E442433-2BB5-2BEE-04E5-DECD22D52BE9}"/>
          </ac:graphicFrameMkLst>
        </pc:graphicFrameChg>
        <pc:graphicFrameChg chg="add mod modGraphic">
          <ac:chgData name="Bob Smits" userId="S::bsmits@brabant.nl::cd11d075-ab18-4394-98fb-6f278ee98926" providerId="AD" clId="Web-{BE149B92-39B8-C9A5-6977-B53763113118}" dt="2023-03-30T08:16:34.041" v="383" actId="14100"/>
          <ac:graphicFrameMkLst>
            <pc:docMk/>
            <pc:sldMk cId="1055280575" sldId="262"/>
            <ac:graphicFrameMk id="7" creationId="{5ED2ECDD-145D-15F1-EAA8-6EB73B79FBFC}"/>
          </ac:graphicFrameMkLst>
        </pc:graphicFrameChg>
        <pc:graphicFrameChg chg="add del">
          <ac:chgData name="Bob Smits" userId="S::bsmits@brabant.nl::cd11d075-ab18-4394-98fb-6f278ee98926" providerId="AD" clId="Web-{BE149B92-39B8-C9A5-6977-B53763113118}" dt="2023-03-30T08:11:35.900" v="243"/>
          <ac:graphicFrameMkLst>
            <pc:docMk/>
            <pc:sldMk cId="1055280575" sldId="262"/>
            <ac:graphicFrameMk id="12" creationId="{7649B93B-A0FD-0845-6345-432427178B71}"/>
          </ac:graphicFrameMkLst>
        </pc:graphicFrameChg>
        <pc:picChg chg="add del">
          <ac:chgData name="Bob Smits" userId="S::bsmits@brabant.nl::cd11d075-ab18-4394-98fb-6f278ee98926" providerId="AD" clId="Web-{BE149B92-39B8-C9A5-6977-B53763113118}" dt="2023-03-30T08:11:29.352" v="241"/>
          <ac:picMkLst>
            <pc:docMk/>
            <pc:sldMk cId="1055280575" sldId="262"/>
            <ac:picMk id="6" creationId="{ADDA83AC-33EC-51FB-8B37-497D0E79C777}"/>
          </ac:picMkLst>
        </pc:picChg>
      </pc:sldChg>
      <pc:sldChg chg="modSp">
        <pc:chgData name="Bob Smits" userId="S::bsmits@brabant.nl::cd11d075-ab18-4394-98fb-6f278ee98926" providerId="AD" clId="Web-{BE149B92-39B8-C9A5-6977-B53763113118}" dt="2023-03-30T08:06:48.133" v="114" actId="20577"/>
        <pc:sldMkLst>
          <pc:docMk/>
          <pc:sldMk cId="1547856533" sldId="264"/>
        </pc:sldMkLst>
        <pc:spChg chg="mod">
          <ac:chgData name="Bob Smits" userId="S::bsmits@brabant.nl::cd11d075-ab18-4394-98fb-6f278ee98926" providerId="AD" clId="Web-{BE149B92-39B8-C9A5-6977-B53763113118}" dt="2023-03-30T08:06:48.133" v="114" actId="20577"/>
          <ac:spMkLst>
            <pc:docMk/>
            <pc:sldMk cId="1547856533" sldId="264"/>
            <ac:spMk id="3" creationId="{3DE45B74-1D98-0296-93C5-85B4DCFB7984}"/>
          </ac:spMkLst>
        </pc:spChg>
      </pc:sldChg>
      <pc:sldChg chg="addSp delSp modSp">
        <pc:chgData name="Bob Smits" userId="S::bsmits@brabant.nl::cd11d075-ab18-4394-98fb-6f278ee98926" providerId="AD" clId="Web-{BE149B92-39B8-C9A5-6977-B53763113118}" dt="2023-03-30T08:10:59.663" v="239" actId="14100"/>
        <pc:sldMkLst>
          <pc:docMk/>
          <pc:sldMk cId="3981161906" sldId="265"/>
        </pc:sldMkLst>
        <pc:spChg chg="del">
          <ac:chgData name="Bob Smits" userId="S::bsmits@brabant.nl::cd11d075-ab18-4394-98fb-6f278ee98926" providerId="AD" clId="Web-{BE149B92-39B8-C9A5-6977-B53763113118}" dt="2023-03-30T08:10:50.663" v="237"/>
          <ac:spMkLst>
            <pc:docMk/>
            <pc:sldMk cId="3981161906" sldId="265"/>
            <ac:spMk id="3" creationId="{CD39F1E1-3E53-3903-F192-FBAACFB5634F}"/>
          </ac:spMkLst>
        </pc:spChg>
        <pc:picChg chg="add mod ord">
          <ac:chgData name="Bob Smits" userId="S::bsmits@brabant.nl::cd11d075-ab18-4394-98fb-6f278ee98926" providerId="AD" clId="Web-{BE149B92-39B8-C9A5-6977-B53763113118}" dt="2023-03-30T08:10:59.663" v="239" actId="14100"/>
          <ac:picMkLst>
            <pc:docMk/>
            <pc:sldMk cId="3981161906" sldId="265"/>
            <ac:picMk id="4" creationId="{F85E4B89-0B19-8DB1-C4F3-55F0106EC985}"/>
          </ac:picMkLst>
        </pc:picChg>
      </pc:sldChg>
      <pc:sldChg chg="modSp new">
        <pc:chgData name="Bob Smits" userId="S::bsmits@brabant.nl::cd11d075-ab18-4394-98fb-6f278ee98926" providerId="AD" clId="Web-{BE149B92-39B8-C9A5-6977-B53763113118}" dt="2023-03-30T08:09:46.081" v="236" actId="20577"/>
        <pc:sldMkLst>
          <pc:docMk/>
          <pc:sldMk cId="3134689801" sldId="266"/>
        </pc:sldMkLst>
        <pc:spChg chg="mod">
          <ac:chgData name="Bob Smits" userId="S::bsmits@brabant.nl::cd11d075-ab18-4394-98fb-6f278ee98926" providerId="AD" clId="Web-{BE149B92-39B8-C9A5-6977-B53763113118}" dt="2023-03-30T08:07:14.197" v="120" actId="20577"/>
          <ac:spMkLst>
            <pc:docMk/>
            <pc:sldMk cId="3134689801" sldId="266"/>
            <ac:spMk id="2" creationId="{AB700F41-7BFB-D104-A735-11460268DAF3}"/>
          </ac:spMkLst>
        </pc:spChg>
        <pc:spChg chg="mod">
          <ac:chgData name="Bob Smits" userId="S::bsmits@brabant.nl::cd11d075-ab18-4394-98fb-6f278ee98926" providerId="AD" clId="Web-{BE149B92-39B8-C9A5-6977-B53763113118}" dt="2023-03-30T08:09:46.081" v="236" actId="20577"/>
          <ac:spMkLst>
            <pc:docMk/>
            <pc:sldMk cId="3134689801" sldId="266"/>
            <ac:spMk id="3" creationId="{48D400E1-6065-A07A-27C8-05B5BBBCAFB4}"/>
          </ac:spMkLst>
        </pc:spChg>
      </pc:sldChg>
    </pc:docChg>
  </pc:docChgLst>
  <pc:docChgLst>
    <pc:chgData name="Bob Smits" userId="S::bsmits@brabant.nl::cd11d075-ab18-4394-98fb-6f278ee98926" providerId="AD" clId="Web-{C8EF6755-8B64-E015-1CF1-12E5F98123DE}"/>
    <pc:docChg chg="addSld delSld modSld">
      <pc:chgData name="Bob Smits" userId="S::bsmits@brabant.nl::cd11d075-ab18-4394-98fb-6f278ee98926" providerId="AD" clId="Web-{C8EF6755-8B64-E015-1CF1-12E5F98123DE}" dt="2023-04-05T08:29:08.799" v="92" actId="20577"/>
      <pc:docMkLst>
        <pc:docMk/>
      </pc:docMkLst>
      <pc:sldChg chg="addSp delSp modSp mod setBg">
        <pc:chgData name="Bob Smits" userId="S::bsmits@brabant.nl::cd11d075-ab18-4394-98fb-6f278ee98926" providerId="AD" clId="Web-{C8EF6755-8B64-E015-1CF1-12E5F98123DE}" dt="2023-04-05T08:29:02.643" v="88" actId="20577"/>
        <pc:sldMkLst>
          <pc:docMk/>
          <pc:sldMk cId="4089982282" sldId="260"/>
        </pc:sldMkLst>
        <pc:spChg chg="mod">
          <ac:chgData name="Bob Smits" userId="S::bsmits@brabant.nl::cd11d075-ab18-4394-98fb-6f278ee98926" providerId="AD" clId="Web-{C8EF6755-8B64-E015-1CF1-12E5F98123DE}" dt="2023-04-05T08:20:40.174" v="2"/>
          <ac:spMkLst>
            <pc:docMk/>
            <pc:sldMk cId="4089982282" sldId="260"/>
            <ac:spMk id="2" creationId="{8644C3BF-CF16-DEDE-C285-030666598A90}"/>
          </ac:spMkLst>
        </pc:spChg>
        <pc:spChg chg="del">
          <ac:chgData name="Bob Smits" userId="S::bsmits@brabant.nl::cd11d075-ab18-4394-98fb-6f278ee98926" providerId="AD" clId="Web-{C8EF6755-8B64-E015-1CF1-12E5F98123DE}" dt="2023-04-05T08:20:34.142" v="0"/>
          <ac:spMkLst>
            <pc:docMk/>
            <pc:sldMk cId="4089982282" sldId="260"/>
            <ac:spMk id="3" creationId="{A19F4B2C-58C5-4F42-99C1-283DCB22754C}"/>
          </ac:spMkLst>
        </pc:spChg>
        <pc:spChg chg="add mod">
          <ac:chgData name="Bob Smits" userId="S::bsmits@brabant.nl::cd11d075-ab18-4394-98fb-6f278ee98926" providerId="AD" clId="Web-{C8EF6755-8B64-E015-1CF1-12E5F98123DE}" dt="2023-04-05T08:29:02.643" v="88" actId="20577"/>
          <ac:spMkLst>
            <pc:docMk/>
            <pc:sldMk cId="4089982282" sldId="260"/>
            <ac:spMk id="8" creationId="{F3CCF5D0-03EE-1217-183B-EFD5CD16BFDA}"/>
          </ac:spMkLst>
        </pc:spChg>
        <pc:spChg chg="add">
          <ac:chgData name="Bob Smits" userId="S::bsmits@brabant.nl::cd11d075-ab18-4394-98fb-6f278ee98926" providerId="AD" clId="Web-{C8EF6755-8B64-E015-1CF1-12E5F98123DE}" dt="2023-04-05T08:20:40.174" v="2"/>
          <ac:spMkLst>
            <pc:docMk/>
            <pc:sldMk cId="4089982282" sldId="260"/>
            <ac:spMk id="11" creationId="{B34F5AD2-EDBD-4BBD-A55C-EAFFD0C7097A}"/>
          </ac:spMkLst>
        </pc:spChg>
        <pc:spChg chg="add">
          <ac:chgData name="Bob Smits" userId="S::bsmits@brabant.nl::cd11d075-ab18-4394-98fb-6f278ee98926" providerId="AD" clId="Web-{C8EF6755-8B64-E015-1CF1-12E5F98123DE}" dt="2023-04-05T08:20:40.174" v="2"/>
          <ac:spMkLst>
            <pc:docMk/>
            <pc:sldMk cId="4089982282" sldId="260"/>
            <ac:spMk id="13" creationId="{C3896A03-3945-419A-B66B-4EE266EDD152}"/>
          </ac:spMkLst>
        </pc:spChg>
        <pc:spChg chg="add">
          <ac:chgData name="Bob Smits" userId="S::bsmits@brabant.nl::cd11d075-ab18-4394-98fb-6f278ee98926" providerId="AD" clId="Web-{C8EF6755-8B64-E015-1CF1-12E5F98123DE}" dt="2023-04-05T08:20:40.174" v="2"/>
          <ac:spMkLst>
            <pc:docMk/>
            <pc:sldMk cId="4089982282" sldId="260"/>
            <ac:spMk id="15" creationId="{450D3AD2-FA80-415F-A9CE-54D884561CD7}"/>
          </ac:spMkLst>
        </pc:spChg>
        <pc:picChg chg="add mod ord">
          <ac:chgData name="Bob Smits" userId="S::bsmits@brabant.nl::cd11d075-ab18-4394-98fb-6f278ee98926" providerId="AD" clId="Web-{C8EF6755-8B64-E015-1CF1-12E5F98123DE}" dt="2023-04-05T08:20:44.611" v="3" actId="14100"/>
          <ac:picMkLst>
            <pc:docMk/>
            <pc:sldMk cId="4089982282" sldId="260"/>
            <ac:picMk id="4" creationId="{3A6E53F0-B202-66A9-EB1C-66F4FF9BEBEA}"/>
          </ac:picMkLst>
        </pc:picChg>
        <pc:inkChg chg="add">
          <ac:chgData name="Bob Smits" userId="S::bsmits@brabant.nl::cd11d075-ab18-4394-98fb-6f278ee98926" providerId="AD" clId="Web-{C8EF6755-8B64-E015-1CF1-12E5F98123DE}" dt="2023-04-05T08:21:41.660" v="31"/>
          <ac:inkMkLst>
            <pc:docMk/>
            <pc:sldMk cId="4089982282" sldId="260"/>
            <ac:inkMk id="5" creationId="{A319524C-A764-5A48-F45E-5CCCE8E26D48}"/>
          </ac:inkMkLst>
        </pc:inkChg>
      </pc:sldChg>
      <pc:sldChg chg="addSp delSp modSp new del">
        <pc:chgData name="Bob Smits" userId="S::bsmits@brabant.nl::cd11d075-ab18-4394-98fb-6f278ee98926" providerId="AD" clId="Web-{C8EF6755-8B64-E015-1CF1-12E5F98123DE}" dt="2023-04-05T08:23:25.069" v="48"/>
        <pc:sldMkLst>
          <pc:docMk/>
          <pc:sldMk cId="412710887" sldId="267"/>
        </pc:sldMkLst>
        <pc:spChg chg="mod">
          <ac:chgData name="Bob Smits" userId="S::bsmits@brabant.nl::cd11d075-ab18-4394-98fb-6f278ee98926" providerId="AD" clId="Web-{C8EF6755-8B64-E015-1CF1-12E5F98123DE}" dt="2023-04-05T08:22:35.333" v="40" actId="20577"/>
          <ac:spMkLst>
            <pc:docMk/>
            <pc:sldMk cId="412710887" sldId="267"/>
            <ac:spMk id="2" creationId="{B524D70D-D48B-0FA5-4C7C-FF68D566741A}"/>
          </ac:spMkLst>
        </pc:spChg>
        <pc:spChg chg="del">
          <ac:chgData name="Bob Smits" userId="S::bsmits@brabant.nl::cd11d075-ab18-4394-98fb-6f278ee98926" providerId="AD" clId="Web-{C8EF6755-8B64-E015-1CF1-12E5F98123DE}" dt="2023-04-05T08:22:19.974" v="32"/>
          <ac:spMkLst>
            <pc:docMk/>
            <pc:sldMk cId="412710887" sldId="267"/>
            <ac:spMk id="3" creationId="{1679770C-8556-EC29-7D54-61E507287837}"/>
          </ac:spMkLst>
        </pc:spChg>
        <pc:picChg chg="add mod ord">
          <ac:chgData name="Bob Smits" userId="S::bsmits@brabant.nl::cd11d075-ab18-4394-98fb-6f278ee98926" providerId="AD" clId="Web-{C8EF6755-8B64-E015-1CF1-12E5F98123DE}" dt="2023-04-05T08:22:19.974" v="32"/>
          <ac:picMkLst>
            <pc:docMk/>
            <pc:sldMk cId="412710887" sldId="267"/>
            <ac:picMk id="4" creationId="{B9475B5C-4839-69CA-A747-47BC089E98E5}"/>
          </ac:picMkLst>
        </pc:picChg>
        <pc:inkChg chg="add del">
          <ac:chgData name="Bob Smits" userId="S::bsmits@brabant.nl::cd11d075-ab18-4394-98fb-6f278ee98926" providerId="AD" clId="Web-{C8EF6755-8B64-E015-1CF1-12E5F98123DE}" dt="2023-04-05T08:22:26.271" v="36"/>
          <ac:inkMkLst>
            <pc:docMk/>
            <pc:sldMk cId="412710887" sldId="267"/>
            <ac:inkMk id="5" creationId="{0F9641F4-7196-0E40-BB57-11BB0EAC2534}"/>
          </ac:inkMkLst>
        </pc:inkChg>
        <pc:inkChg chg="add del">
          <ac:chgData name="Bob Smits" userId="S::bsmits@brabant.nl::cd11d075-ab18-4394-98fb-6f278ee98926" providerId="AD" clId="Web-{C8EF6755-8B64-E015-1CF1-12E5F98123DE}" dt="2023-04-05T08:22:25.677" v="35"/>
          <ac:inkMkLst>
            <pc:docMk/>
            <pc:sldMk cId="412710887" sldId="267"/>
            <ac:inkMk id="6" creationId="{3F86E5AC-03EB-78AE-BA4F-4A5CCB5E6706}"/>
          </ac:inkMkLst>
        </pc:inkChg>
      </pc:sldChg>
      <pc:sldChg chg="addSp delSp modSp add replId">
        <pc:chgData name="Bob Smits" userId="S::bsmits@brabant.nl::cd11d075-ab18-4394-98fb-6f278ee98926" providerId="AD" clId="Web-{C8EF6755-8B64-E015-1CF1-12E5F98123DE}" dt="2023-04-05T08:29:06.299" v="90" actId="20577"/>
        <pc:sldMkLst>
          <pc:docMk/>
          <pc:sldMk cId="2863160047" sldId="268"/>
        </pc:sldMkLst>
        <pc:spChg chg="mod">
          <ac:chgData name="Bob Smits" userId="S::bsmits@brabant.nl::cd11d075-ab18-4394-98fb-6f278ee98926" providerId="AD" clId="Web-{C8EF6755-8B64-E015-1CF1-12E5F98123DE}" dt="2023-04-05T08:29:06.299" v="90" actId="20577"/>
          <ac:spMkLst>
            <pc:docMk/>
            <pc:sldMk cId="2863160047" sldId="268"/>
            <ac:spMk id="8" creationId="{F3CCF5D0-03EE-1217-183B-EFD5CD16BFDA}"/>
          </ac:spMkLst>
        </pc:spChg>
        <pc:picChg chg="del">
          <ac:chgData name="Bob Smits" userId="S::bsmits@brabant.nl::cd11d075-ab18-4394-98fb-6f278ee98926" providerId="AD" clId="Web-{C8EF6755-8B64-E015-1CF1-12E5F98123DE}" dt="2023-04-05T08:23:02.553" v="43"/>
          <ac:picMkLst>
            <pc:docMk/>
            <pc:sldMk cId="2863160047" sldId="268"/>
            <ac:picMk id="4" creationId="{3A6E53F0-B202-66A9-EB1C-66F4FF9BEBEA}"/>
          </ac:picMkLst>
        </pc:picChg>
        <pc:picChg chg="add mod">
          <ac:chgData name="Bob Smits" userId="S::bsmits@brabant.nl::cd11d075-ab18-4394-98fb-6f278ee98926" providerId="AD" clId="Web-{C8EF6755-8B64-E015-1CF1-12E5F98123DE}" dt="2023-04-05T08:23:14.007" v="47" actId="1076"/>
          <ac:picMkLst>
            <pc:docMk/>
            <pc:sldMk cId="2863160047" sldId="268"/>
            <ac:picMk id="6" creationId="{014BF5B4-D33E-0876-2F5B-B4A1FC694498}"/>
          </ac:picMkLst>
        </pc:picChg>
        <pc:inkChg chg="del">
          <ac:chgData name="Bob Smits" userId="S::bsmits@brabant.nl::cd11d075-ab18-4394-98fb-6f278ee98926" providerId="AD" clId="Web-{C8EF6755-8B64-E015-1CF1-12E5F98123DE}" dt="2023-04-05T08:23:06.538" v="44"/>
          <ac:inkMkLst>
            <pc:docMk/>
            <pc:sldMk cId="2863160047" sldId="268"/>
            <ac:inkMk id="5" creationId="{A319524C-A764-5A48-F45E-5CCCE8E26D48}"/>
          </ac:inkMkLst>
        </pc:inkChg>
      </pc:sldChg>
      <pc:sldChg chg="addSp delSp modSp add replId">
        <pc:chgData name="Bob Smits" userId="S::bsmits@brabant.nl::cd11d075-ab18-4394-98fb-6f278ee98926" providerId="AD" clId="Web-{C8EF6755-8B64-E015-1CF1-12E5F98123DE}" dt="2023-04-05T08:29:08.799" v="92" actId="20577"/>
        <pc:sldMkLst>
          <pc:docMk/>
          <pc:sldMk cId="2294944232" sldId="269"/>
        </pc:sldMkLst>
        <pc:spChg chg="mod">
          <ac:chgData name="Bob Smits" userId="S::bsmits@brabant.nl::cd11d075-ab18-4394-98fb-6f278ee98926" providerId="AD" clId="Web-{C8EF6755-8B64-E015-1CF1-12E5F98123DE}" dt="2023-04-05T08:29:08.799" v="92" actId="20577"/>
          <ac:spMkLst>
            <pc:docMk/>
            <pc:sldMk cId="2294944232" sldId="269"/>
            <ac:spMk id="8" creationId="{F3CCF5D0-03EE-1217-183B-EFD5CD16BFDA}"/>
          </ac:spMkLst>
        </pc:spChg>
        <pc:picChg chg="add mod">
          <ac:chgData name="Bob Smits" userId="S::bsmits@brabant.nl::cd11d075-ab18-4394-98fb-6f278ee98926" providerId="AD" clId="Web-{C8EF6755-8B64-E015-1CF1-12E5F98123DE}" dt="2023-04-05T08:27:37.093" v="59" actId="1076"/>
          <ac:picMkLst>
            <pc:docMk/>
            <pc:sldMk cId="2294944232" sldId="269"/>
            <ac:picMk id="3" creationId="{8DD116A5-5664-1A05-F8F1-AE909908EDB6}"/>
          </ac:picMkLst>
        </pc:picChg>
        <pc:picChg chg="add del">
          <ac:chgData name="Bob Smits" userId="S::bsmits@brabant.nl::cd11d075-ab18-4394-98fb-6f278ee98926" providerId="AD" clId="Web-{C8EF6755-8B64-E015-1CF1-12E5F98123DE}" dt="2023-04-05T08:27:30.780" v="56"/>
          <ac:picMkLst>
            <pc:docMk/>
            <pc:sldMk cId="2294944232" sldId="269"/>
            <ac:picMk id="6" creationId="{014BF5B4-D33E-0876-2F5B-B4A1FC694498}"/>
          </ac:picMkLst>
        </pc:picChg>
      </pc:sldChg>
      <pc:sldChg chg="addSp delSp modSp add replId">
        <pc:chgData name="Bob Smits" userId="S::bsmits@brabant.nl::cd11d075-ab18-4394-98fb-6f278ee98926" providerId="AD" clId="Web-{C8EF6755-8B64-E015-1CF1-12E5F98123DE}" dt="2023-04-05T08:28:54.970" v="86" actId="20577"/>
        <pc:sldMkLst>
          <pc:docMk/>
          <pc:sldMk cId="1413408681" sldId="270"/>
        </pc:sldMkLst>
        <pc:spChg chg="mod">
          <ac:chgData name="Bob Smits" userId="S::bsmits@brabant.nl::cd11d075-ab18-4394-98fb-6f278ee98926" providerId="AD" clId="Web-{C8EF6755-8B64-E015-1CF1-12E5F98123DE}" dt="2023-04-05T08:28:54.970" v="86" actId="20577"/>
          <ac:spMkLst>
            <pc:docMk/>
            <pc:sldMk cId="1413408681" sldId="270"/>
            <ac:spMk id="8" creationId="{F3CCF5D0-03EE-1217-183B-EFD5CD16BFDA}"/>
          </ac:spMkLst>
        </pc:spChg>
        <pc:picChg chg="del">
          <ac:chgData name="Bob Smits" userId="S::bsmits@brabant.nl::cd11d075-ab18-4394-98fb-6f278ee98926" providerId="AD" clId="Web-{C8EF6755-8B64-E015-1CF1-12E5F98123DE}" dt="2023-04-05T08:28:27.813" v="65"/>
          <ac:picMkLst>
            <pc:docMk/>
            <pc:sldMk cId="1413408681" sldId="270"/>
            <ac:picMk id="3" creationId="{8DD116A5-5664-1A05-F8F1-AE909908EDB6}"/>
          </ac:picMkLst>
        </pc:picChg>
        <pc:picChg chg="add mod">
          <ac:chgData name="Bob Smits" userId="S::bsmits@brabant.nl::cd11d075-ab18-4394-98fb-6f278ee98926" providerId="AD" clId="Web-{C8EF6755-8B64-E015-1CF1-12E5F98123DE}" dt="2023-04-05T08:28:38.017" v="70" actId="1076"/>
          <ac:picMkLst>
            <pc:docMk/>
            <pc:sldMk cId="1413408681" sldId="270"/>
            <ac:picMk id="4" creationId="{D7FD6600-C163-EF46-3357-D179A1D7CA8F}"/>
          </ac:picMkLst>
        </pc:picChg>
      </pc:sldChg>
    </pc:docChg>
  </pc:docChgLst>
</pc:chgInfo>
</file>

<file path=ppt/comments/modernComment_101_FEF65A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15E2F5-D86C-4A2F-86A2-F26E5AA3CA5F}" authorId="{F4FDA6E9-25ED-FDFC-DBC2-F763902F7602}" created="2023-03-31T10:32:16.2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77557959" sldId="257"/>
      <ac:graphicFrameMk id="6" creationId="{645CC1E8-BC3F-F8F1-4A1A-D67BD751DC2B}"/>
    </ac:deMkLst>
    <p188:txBody>
      <a:bodyPr/>
      <a:lstStyle/>
      <a:p>
        <a:r>
          <a:rPr lang="nl-NL"/>
          <a:t>ergens nog schriftelijke technische vragenronde noemen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1390D-D977-4D42-BAC1-B942C413168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6678FC45-49C9-4225-AD81-6E32467B2476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Agendavergadering</a:t>
          </a:r>
        </a:p>
      </dgm:t>
    </dgm:pt>
    <dgm:pt modelId="{BDEE9EDC-0DC1-41CE-B27B-BAE7A68C55D8}" type="parTrans" cxnId="{5A3262FE-94BE-4165-8302-728563B2160A}">
      <dgm:prSet/>
      <dgm:spPr/>
      <dgm:t>
        <a:bodyPr/>
        <a:lstStyle/>
        <a:p>
          <a:endParaRPr lang="nl-NL"/>
        </a:p>
      </dgm:t>
    </dgm:pt>
    <dgm:pt modelId="{26B69837-2524-46D1-B882-7C492CB1E370}" type="sibTrans" cxnId="{5A3262FE-94BE-4165-8302-728563B2160A}">
      <dgm:prSet/>
      <dgm:spPr/>
      <dgm:t>
        <a:bodyPr/>
        <a:lstStyle/>
        <a:p>
          <a:endParaRPr lang="nl-NL"/>
        </a:p>
      </dgm:t>
    </dgm:pt>
    <dgm:pt modelId="{F4D0BC42-BC41-4784-BE6D-FA49FDFDDBD9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u="sng" dirty="0">
              <a:latin typeface="Futura Book" pitchFamily="50" charset="0"/>
            </a:rPr>
            <a:t>Alle</a:t>
          </a:r>
          <a:r>
            <a:rPr lang="nl-NL" dirty="0">
              <a:latin typeface="Futura Book" pitchFamily="50" charset="0"/>
            </a:rPr>
            <a:t> stukken vanuit GS</a:t>
          </a:r>
        </a:p>
      </dgm:t>
    </dgm:pt>
    <dgm:pt modelId="{22CDB48F-A640-413A-A704-ADD55778AE16}" type="parTrans" cxnId="{03CCD348-8A95-4452-BF11-93D062F93F80}">
      <dgm:prSet/>
      <dgm:spPr/>
      <dgm:t>
        <a:bodyPr/>
        <a:lstStyle/>
        <a:p>
          <a:endParaRPr lang="nl-NL"/>
        </a:p>
      </dgm:t>
    </dgm:pt>
    <dgm:pt modelId="{3B7C1F97-801A-4DDE-80C2-826698731D5A}" type="sibTrans" cxnId="{03CCD348-8A95-4452-BF11-93D062F93F80}">
      <dgm:prSet/>
      <dgm:spPr/>
      <dgm:t>
        <a:bodyPr/>
        <a:lstStyle/>
        <a:p>
          <a:endParaRPr lang="nl-NL"/>
        </a:p>
      </dgm:t>
    </dgm:pt>
    <dgm:pt modelId="{D1C3906B-3062-4F72-9039-C6ADA7BC27B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Fractievoorzitters PS</a:t>
          </a:r>
        </a:p>
      </dgm:t>
    </dgm:pt>
    <dgm:pt modelId="{1ACEB902-2596-40FC-AE0F-30C05E700554}" type="parTrans" cxnId="{4666904F-347D-4B54-9E3F-299D4EA4ECE6}">
      <dgm:prSet/>
      <dgm:spPr/>
      <dgm:t>
        <a:bodyPr/>
        <a:lstStyle/>
        <a:p>
          <a:endParaRPr lang="nl-NL"/>
        </a:p>
      </dgm:t>
    </dgm:pt>
    <dgm:pt modelId="{643EB11F-8A8C-4D05-AF00-5D7E24EADEDF}" type="sibTrans" cxnId="{4666904F-347D-4B54-9E3F-299D4EA4ECE6}">
      <dgm:prSet/>
      <dgm:spPr/>
      <dgm:t>
        <a:bodyPr/>
        <a:lstStyle/>
        <a:p>
          <a:endParaRPr lang="nl-NL"/>
        </a:p>
      </dgm:t>
    </dgm:pt>
    <dgm:pt modelId="{EAF82CB1-C49F-45C3-9782-3E1D64860D6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Themadag (beeld- en oordeelsvorming)</a:t>
          </a:r>
        </a:p>
      </dgm:t>
    </dgm:pt>
    <dgm:pt modelId="{3C00E7E1-1B7F-48CA-8045-23E88690D2B7}" type="parTrans" cxnId="{5119895F-0357-4AEB-8391-3826631EB0D8}">
      <dgm:prSet/>
      <dgm:spPr/>
      <dgm:t>
        <a:bodyPr/>
        <a:lstStyle/>
        <a:p>
          <a:endParaRPr lang="nl-NL"/>
        </a:p>
      </dgm:t>
    </dgm:pt>
    <dgm:pt modelId="{CB89C8CE-23D2-4FFC-BCF9-64217BFE5766}" type="sibTrans" cxnId="{5119895F-0357-4AEB-8391-3826631EB0D8}">
      <dgm:prSet/>
      <dgm:spPr/>
      <dgm:t>
        <a:bodyPr/>
        <a:lstStyle/>
        <a:p>
          <a:endParaRPr lang="nl-NL"/>
        </a:p>
      </dgm:t>
    </dgm:pt>
    <dgm:pt modelId="{53367C9B-0F39-469D-8288-B6D62E31A8F1}">
      <dgm:prSet phldrT="[Tekst]"/>
      <dgm:spPr/>
      <dgm:t>
        <a:bodyPr/>
        <a:lstStyle/>
        <a:p>
          <a:pPr rtl="0">
            <a:lnSpc>
              <a:spcPct val="100000"/>
            </a:lnSpc>
          </a:pPr>
          <a:r>
            <a:rPr lang="nl-NL" dirty="0">
              <a:latin typeface="Futura Book"/>
            </a:rPr>
            <a:t>Informerende themabijeenkomst</a:t>
          </a:r>
        </a:p>
      </dgm:t>
    </dgm:pt>
    <dgm:pt modelId="{23069D62-4F1F-4B85-BE1E-4063934B148F}" type="parTrans" cxnId="{BB6BA6AC-5B5E-47B5-B35E-0A85F19FCF2A}">
      <dgm:prSet/>
      <dgm:spPr/>
      <dgm:t>
        <a:bodyPr/>
        <a:lstStyle/>
        <a:p>
          <a:endParaRPr lang="nl-NL"/>
        </a:p>
      </dgm:t>
    </dgm:pt>
    <dgm:pt modelId="{9AEF05D5-908F-4E39-9521-656AA664D886}" type="sibTrans" cxnId="{BB6BA6AC-5B5E-47B5-B35E-0A85F19FCF2A}">
      <dgm:prSet/>
      <dgm:spPr/>
      <dgm:t>
        <a:bodyPr/>
        <a:lstStyle/>
        <a:p>
          <a:endParaRPr lang="nl-NL"/>
        </a:p>
      </dgm:t>
    </dgm:pt>
    <dgm:pt modelId="{20337257-C150-4AA8-AB34-C675E05EFFBB}">
      <dgm:prSet phldrT="[Tekst]"/>
      <dgm:spPr/>
      <dgm:t>
        <a:bodyPr/>
        <a:lstStyle/>
        <a:p>
          <a:pPr rtl="0">
            <a:lnSpc>
              <a:spcPct val="100000"/>
            </a:lnSpc>
          </a:pPr>
          <a:r>
            <a:rPr lang="nl-NL" dirty="0">
              <a:latin typeface="Futura Book"/>
            </a:rPr>
            <a:t>Oordeelsvormende themabijeenkomst</a:t>
          </a:r>
        </a:p>
      </dgm:t>
    </dgm:pt>
    <dgm:pt modelId="{6AB6319D-946E-4ADD-A3E4-C434C77496EB}" type="parTrans" cxnId="{EE2D96C2-51C7-4513-A24A-E9421F83287A}">
      <dgm:prSet/>
      <dgm:spPr/>
      <dgm:t>
        <a:bodyPr/>
        <a:lstStyle/>
        <a:p>
          <a:endParaRPr lang="nl-NL"/>
        </a:p>
      </dgm:t>
    </dgm:pt>
    <dgm:pt modelId="{C43A5A7D-E9DA-42D5-A5E5-23D40C45901B}" type="sibTrans" cxnId="{EE2D96C2-51C7-4513-A24A-E9421F83287A}">
      <dgm:prSet/>
      <dgm:spPr/>
      <dgm:t>
        <a:bodyPr/>
        <a:lstStyle/>
        <a:p>
          <a:endParaRPr lang="nl-NL"/>
        </a:p>
      </dgm:t>
    </dgm:pt>
    <dgm:pt modelId="{51E981CA-2F69-4C13-9092-666CF679387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Vergadering Provinciale Staten (besluitvorming)</a:t>
          </a:r>
        </a:p>
      </dgm:t>
    </dgm:pt>
    <dgm:pt modelId="{0A5E829E-6B0C-4BDB-A6B6-E312CD0BCF6B}" type="parTrans" cxnId="{07F9E631-7873-42AB-BEB2-F56A4728F3E3}">
      <dgm:prSet/>
      <dgm:spPr/>
      <dgm:t>
        <a:bodyPr/>
        <a:lstStyle/>
        <a:p>
          <a:endParaRPr lang="nl-NL"/>
        </a:p>
      </dgm:t>
    </dgm:pt>
    <dgm:pt modelId="{8892490E-BFB2-4EA2-834B-D3D378968FC7}" type="sibTrans" cxnId="{07F9E631-7873-42AB-BEB2-F56A4728F3E3}">
      <dgm:prSet/>
      <dgm:spPr/>
      <dgm:t>
        <a:bodyPr/>
        <a:lstStyle/>
        <a:p>
          <a:endParaRPr lang="nl-NL"/>
        </a:p>
      </dgm:t>
    </dgm:pt>
    <dgm:pt modelId="{A8EADEC0-ED6C-447F-BB6C-900B4C6A0A4C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Besluitvorming over Statenvoorstellen</a:t>
          </a:r>
        </a:p>
      </dgm:t>
    </dgm:pt>
    <dgm:pt modelId="{848DBBEC-9BB8-47F1-BCA6-209FC13170A3}" type="parTrans" cxnId="{7EF1E3FA-C0D2-432A-A098-6571EE69EBF1}">
      <dgm:prSet/>
      <dgm:spPr/>
      <dgm:t>
        <a:bodyPr/>
        <a:lstStyle/>
        <a:p>
          <a:endParaRPr lang="nl-NL"/>
        </a:p>
      </dgm:t>
    </dgm:pt>
    <dgm:pt modelId="{D27BB028-DBB3-4B07-BA25-A6D7C186CD01}" type="sibTrans" cxnId="{7EF1E3FA-C0D2-432A-A098-6571EE69EBF1}">
      <dgm:prSet/>
      <dgm:spPr/>
      <dgm:t>
        <a:bodyPr/>
        <a:lstStyle/>
        <a:p>
          <a:endParaRPr lang="nl-NL"/>
        </a:p>
      </dgm:t>
    </dgm:pt>
    <dgm:pt modelId="{9681C37F-017B-438F-9E40-2B08D64CB0A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Moties/amendementen</a:t>
          </a:r>
        </a:p>
      </dgm:t>
    </dgm:pt>
    <dgm:pt modelId="{1BCF4979-4BA0-4E4C-9815-8F0CDA615204}" type="parTrans" cxnId="{C078F3E0-2F36-4880-93D4-0DA3417A80C8}">
      <dgm:prSet/>
      <dgm:spPr/>
      <dgm:t>
        <a:bodyPr/>
        <a:lstStyle/>
        <a:p>
          <a:endParaRPr lang="nl-NL"/>
        </a:p>
      </dgm:t>
    </dgm:pt>
    <dgm:pt modelId="{965EF5A9-FD7F-4626-9645-806506A54D0F}" type="sibTrans" cxnId="{C078F3E0-2F36-4880-93D4-0DA3417A80C8}">
      <dgm:prSet/>
      <dgm:spPr/>
      <dgm:t>
        <a:bodyPr/>
        <a:lstStyle/>
        <a:p>
          <a:endParaRPr lang="nl-NL"/>
        </a:p>
      </dgm:t>
    </dgm:pt>
    <dgm:pt modelId="{CE7926F5-51E4-4083-BCC0-18E6D87D963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Besluiten over route</a:t>
          </a:r>
        </a:p>
      </dgm:t>
    </dgm:pt>
    <dgm:pt modelId="{B2273DB4-1B9F-473A-B290-3769967B7EDA}" type="parTrans" cxnId="{080C724F-D454-4250-AB6A-0A6099FDA934}">
      <dgm:prSet/>
      <dgm:spPr/>
      <dgm:t>
        <a:bodyPr/>
        <a:lstStyle/>
        <a:p>
          <a:endParaRPr lang="nl-NL"/>
        </a:p>
      </dgm:t>
    </dgm:pt>
    <dgm:pt modelId="{14DDF538-80BE-467A-9117-F1EF0EF9EB22}" type="sibTrans" cxnId="{080C724F-D454-4250-AB6A-0A6099FDA934}">
      <dgm:prSet/>
      <dgm:spPr/>
      <dgm:t>
        <a:bodyPr/>
        <a:lstStyle/>
        <a:p>
          <a:endParaRPr lang="nl-NL"/>
        </a:p>
      </dgm:t>
    </dgm:pt>
    <dgm:pt modelId="{92A34D59-CF3E-45BA-88D6-84ED3F0D2EB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Eenmaal per 3 weken</a:t>
          </a:r>
        </a:p>
      </dgm:t>
    </dgm:pt>
    <dgm:pt modelId="{8884DB0E-12A9-4ED7-96F3-7C397918BC3D}" type="parTrans" cxnId="{D48ED506-A989-40C9-9429-488E1B9F041B}">
      <dgm:prSet/>
      <dgm:spPr/>
      <dgm:t>
        <a:bodyPr/>
        <a:lstStyle/>
        <a:p>
          <a:endParaRPr lang="nl-NL"/>
        </a:p>
      </dgm:t>
    </dgm:pt>
    <dgm:pt modelId="{116DF144-37CA-4D0B-B06B-7911635A89B4}" type="sibTrans" cxnId="{D48ED506-A989-40C9-9429-488E1B9F041B}">
      <dgm:prSet/>
      <dgm:spPr/>
      <dgm:t>
        <a:bodyPr/>
        <a:lstStyle/>
        <a:p>
          <a:endParaRPr lang="nl-NL"/>
        </a:p>
      </dgm:t>
    </dgm:pt>
    <dgm:pt modelId="{02B41A07-90F2-42B1-ABE5-B11E9BDCC759}">
      <dgm:prSet phldrT="[Tekst]"/>
      <dgm:spPr/>
      <dgm:t>
        <a:bodyPr/>
        <a:lstStyle/>
        <a:p>
          <a:pPr rtl="0">
            <a:lnSpc>
              <a:spcPct val="100000"/>
            </a:lnSpc>
          </a:pPr>
          <a:r>
            <a:rPr lang="nl-NL" dirty="0">
              <a:latin typeface="Futura Book"/>
            </a:rPr>
            <a:t>Volgens </a:t>
          </a:r>
          <a:r>
            <a:rPr lang="nl-NL" u="sng" dirty="0">
              <a:latin typeface="Futura Book"/>
            </a:rPr>
            <a:t>vaste</a:t>
          </a:r>
          <a:r>
            <a:rPr lang="nl-NL" dirty="0">
              <a:latin typeface="Futura Book"/>
            </a:rPr>
            <a:t> regels (orde)</a:t>
          </a:r>
        </a:p>
      </dgm:t>
    </dgm:pt>
    <dgm:pt modelId="{A0911D25-FB53-46DC-9D52-F14B5EEBF3DC}" type="parTrans" cxnId="{1BEB101B-8213-46CA-9F75-12B06742B41A}">
      <dgm:prSet/>
      <dgm:spPr/>
      <dgm:t>
        <a:bodyPr/>
        <a:lstStyle/>
        <a:p>
          <a:endParaRPr lang="nl-NL"/>
        </a:p>
      </dgm:t>
    </dgm:pt>
    <dgm:pt modelId="{9EF72BC5-4F72-43BA-BC72-5E373282124C}" type="sibTrans" cxnId="{1BEB101B-8213-46CA-9F75-12B06742B41A}">
      <dgm:prSet/>
      <dgm:spPr/>
      <dgm:t>
        <a:bodyPr/>
        <a:lstStyle/>
        <a:p>
          <a:endParaRPr lang="nl-NL"/>
        </a:p>
      </dgm:t>
    </dgm:pt>
    <dgm:pt modelId="{683E250D-291A-4DCC-BD5C-19BFFF30923D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Ook ruimte voor andere bijeenkomsten (rondetafel, inspraak, rondvraag, etc.)</a:t>
          </a:r>
        </a:p>
      </dgm:t>
    </dgm:pt>
    <dgm:pt modelId="{02E3815B-E5D2-42D0-81B6-BA3D02B6D359}" type="parTrans" cxnId="{6774A0C6-D4D9-48CD-9960-D2BC7BEA78FD}">
      <dgm:prSet/>
      <dgm:spPr/>
      <dgm:t>
        <a:bodyPr/>
        <a:lstStyle/>
        <a:p>
          <a:endParaRPr lang="nl-NL"/>
        </a:p>
      </dgm:t>
    </dgm:pt>
    <dgm:pt modelId="{EED1FD9D-2E10-4FF5-8720-63654A98F441}" type="sibTrans" cxnId="{6774A0C6-D4D9-48CD-9960-D2BC7BEA78FD}">
      <dgm:prSet/>
      <dgm:spPr/>
      <dgm:t>
        <a:bodyPr/>
        <a:lstStyle/>
        <a:p>
          <a:endParaRPr lang="nl-NL"/>
        </a:p>
      </dgm:t>
    </dgm:pt>
    <dgm:pt modelId="{B069C441-E537-4160-BC9F-1B436079BA5C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Eén keer per maand</a:t>
          </a:r>
        </a:p>
      </dgm:t>
    </dgm:pt>
    <dgm:pt modelId="{39A25860-011C-4905-A472-89B4076A869B}" type="parTrans" cxnId="{8F273D02-5DD5-436B-8593-9289B2C3FA17}">
      <dgm:prSet/>
      <dgm:spPr/>
      <dgm:t>
        <a:bodyPr/>
        <a:lstStyle/>
        <a:p>
          <a:endParaRPr lang="nl-NL"/>
        </a:p>
      </dgm:t>
    </dgm:pt>
    <dgm:pt modelId="{FA65E2DD-A558-42B4-84A1-63DC34603AF4}" type="sibTrans" cxnId="{8F273D02-5DD5-436B-8593-9289B2C3FA17}">
      <dgm:prSet/>
      <dgm:spPr/>
      <dgm:t>
        <a:bodyPr/>
        <a:lstStyle/>
        <a:p>
          <a:endParaRPr lang="nl-NL"/>
        </a:p>
      </dgm:t>
    </dgm:pt>
    <dgm:pt modelId="{122DE970-A3CC-415B-8A54-AB4CD9D3B2A3}">
      <dgm:prSet phldrT="[Tekst]"/>
      <dgm:spPr/>
      <dgm:t>
        <a:bodyPr/>
        <a:lstStyle/>
        <a:p>
          <a:pPr>
            <a:lnSpc>
              <a:spcPct val="100000"/>
            </a:lnSpc>
          </a:pPr>
          <a:endParaRPr lang="nl-NL" dirty="0">
            <a:latin typeface="Futura Book" pitchFamily="50" charset="0"/>
          </a:endParaRPr>
        </a:p>
      </dgm:t>
    </dgm:pt>
    <dgm:pt modelId="{E918DF14-1D62-4357-9F14-AAE5CB71A48E}" type="parTrans" cxnId="{C3447340-5F5B-486B-9745-81D8991F5E8B}">
      <dgm:prSet/>
      <dgm:spPr/>
      <dgm:t>
        <a:bodyPr/>
        <a:lstStyle/>
        <a:p>
          <a:endParaRPr lang="nl-NL"/>
        </a:p>
      </dgm:t>
    </dgm:pt>
    <dgm:pt modelId="{F0DD7555-C794-4863-AB6A-F7F4E3C85E81}" type="sibTrans" cxnId="{C3447340-5F5B-486B-9745-81D8991F5E8B}">
      <dgm:prSet/>
      <dgm:spPr/>
      <dgm:t>
        <a:bodyPr/>
        <a:lstStyle/>
        <a:p>
          <a:endParaRPr lang="nl-NL"/>
        </a:p>
      </dgm:t>
    </dgm:pt>
    <dgm:pt modelId="{0C5422C8-25D5-4BF6-BE80-0744116760F1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Ruimte voor actuele motie/vragenuur</a:t>
          </a:r>
        </a:p>
      </dgm:t>
    </dgm:pt>
    <dgm:pt modelId="{1856AD79-6EE2-45E3-83EC-6D947419730C}" type="parTrans" cxnId="{5EE7E524-C3DB-4432-92C1-3750326C5C2C}">
      <dgm:prSet/>
      <dgm:spPr/>
      <dgm:t>
        <a:bodyPr/>
        <a:lstStyle/>
        <a:p>
          <a:endParaRPr lang="nl-NL"/>
        </a:p>
      </dgm:t>
    </dgm:pt>
    <dgm:pt modelId="{745C4F9B-78EE-4ABC-B617-4ED1B1A90F72}" type="sibTrans" cxnId="{5EE7E524-C3DB-4432-92C1-3750326C5C2C}">
      <dgm:prSet/>
      <dgm:spPr/>
      <dgm:t>
        <a:bodyPr/>
        <a:lstStyle/>
        <a:p>
          <a:endParaRPr lang="nl-NL"/>
        </a:p>
      </dgm:t>
    </dgm:pt>
    <dgm:pt modelId="{012AA316-C48A-44D3-A180-51243D3D083E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Eén keer per maand</a:t>
          </a:r>
        </a:p>
      </dgm:t>
    </dgm:pt>
    <dgm:pt modelId="{1EF0D2B3-98D9-4671-9AD3-0E5DC47AEF99}" type="parTrans" cxnId="{E2A6A768-6891-4F4B-ADED-CFFB1C1A965F}">
      <dgm:prSet/>
      <dgm:spPr/>
      <dgm:t>
        <a:bodyPr/>
        <a:lstStyle/>
        <a:p>
          <a:endParaRPr lang="nl-NL"/>
        </a:p>
      </dgm:t>
    </dgm:pt>
    <dgm:pt modelId="{D2FE8F66-99A0-4D0D-9D0F-33BA92C52D80}" type="sibTrans" cxnId="{E2A6A768-6891-4F4B-ADED-CFFB1C1A965F}">
      <dgm:prSet/>
      <dgm:spPr/>
      <dgm:t>
        <a:bodyPr/>
        <a:lstStyle/>
        <a:p>
          <a:endParaRPr lang="nl-NL"/>
        </a:p>
      </dgm:t>
    </dgm:pt>
    <dgm:pt modelId="{BF8B55A4-AA3D-4820-9230-1B37139A3ACF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 pitchFamily="50" charset="0"/>
            </a:rPr>
            <a:t>Verzoeken om themabijeenkomst vanuit GS óf PS</a:t>
          </a:r>
        </a:p>
      </dgm:t>
    </dgm:pt>
    <dgm:pt modelId="{95B95649-BF17-4086-97C2-340F8257EAFA}" type="parTrans" cxnId="{ACC35D8F-5543-4756-BD33-F892577907BD}">
      <dgm:prSet/>
      <dgm:spPr/>
      <dgm:t>
        <a:bodyPr/>
        <a:lstStyle/>
        <a:p>
          <a:endParaRPr lang="nl-NL"/>
        </a:p>
      </dgm:t>
    </dgm:pt>
    <dgm:pt modelId="{C346923F-F1C1-4D96-A0DA-B014FF3E291F}" type="sibTrans" cxnId="{ACC35D8F-5543-4756-BD33-F892577907BD}">
      <dgm:prSet/>
      <dgm:spPr/>
      <dgm:t>
        <a:bodyPr/>
        <a:lstStyle/>
        <a:p>
          <a:endParaRPr lang="nl-NL"/>
        </a:p>
      </dgm:t>
    </dgm:pt>
    <dgm:pt modelId="{55E43175-DE35-45A2-A1F6-CA6A8FD08D77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nl-NL" dirty="0">
              <a:highlight>
                <a:srgbClr val="FFFF00"/>
              </a:highlight>
              <a:latin typeface="Futura Book"/>
            </a:rPr>
            <a:t>Extra: Bespreeklijst/ Doorkijk / besluitlijst</a:t>
          </a:r>
        </a:p>
      </dgm:t>
    </dgm:pt>
    <dgm:pt modelId="{20848EE6-014C-4483-B29B-CFB74A3A4705}" type="parTrans" cxnId="{548045CF-F094-4A5D-B52D-4DA96B5CDCCD}">
      <dgm:prSet/>
      <dgm:spPr/>
    </dgm:pt>
    <dgm:pt modelId="{40737738-5E65-4CF0-B04D-8555F954C3D4}" type="sibTrans" cxnId="{548045CF-F094-4A5D-B52D-4DA96B5CDCCD}">
      <dgm:prSet/>
      <dgm:spPr/>
    </dgm:pt>
    <dgm:pt modelId="{5709A8FE-B051-4B1B-B256-A76C4407807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Futura Book"/>
            </a:rPr>
            <a:t>Inspreekmoment</a:t>
          </a:r>
        </a:p>
      </dgm:t>
    </dgm:pt>
    <dgm:pt modelId="{59675A3A-4AE6-40DB-B69D-3157EF9CEB66}" type="parTrans" cxnId="{C70095CA-5F1E-41E5-BF95-964F81E79C4F}">
      <dgm:prSet/>
      <dgm:spPr/>
    </dgm:pt>
    <dgm:pt modelId="{225790E0-C7DF-4719-B659-2D7DAC2436F2}" type="sibTrans" cxnId="{C70095CA-5F1E-41E5-BF95-964F81E79C4F}">
      <dgm:prSet/>
      <dgm:spPr/>
    </dgm:pt>
    <dgm:pt modelId="{7DDE413D-221A-462C-A332-6E3154D4E853}" type="pres">
      <dgm:prSet presAssocID="{D401390D-D977-4D42-BAC1-B942C41316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B270FB6-3ED0-4BD9-A2D5-C963B14779BA}" type="pres">
      <dgm:prSet presAssocID="{D401390D-D977-4D42-BAC1-B942C413168D}" presName="tSp" presStyleCnt="0"/>
      <dgm:spPr/>
    </dgm:pt>
    <dgm:pt modelId="{2833A151-1FAD-4054-B4C8-61D142E6FE7C}" type="pres">
      <dgm:prSet presAssocID="{D401390D-D977-4D42-BAC1-B942C413168D}" presName="bSp" presStyleCnt="0"/>
      <dgm:spPr/>
    </dgm:pt>
    <dgm:pt modelId="{C199302E-046D-4627-BE85-B9C2900BB26E}" type="pres">
      <dgm:prSet presAssocID="{D401390D-D977-4D42-BAC1-B942C413168D}" presName="process" presStyleCnt="0"/>
      <dgm:spPr/>
    </dgm:pt>
    <dgm:pt modelId="{D6195F31-BA42-4550-B2A9-D59127DB2BF1}" type="pres">
      <dgm:prSet presAssocID="{6678FC45-49C9-4225-AD81-6E32467B2476}" presName="composite1" presStyleCnt="0"/>
      <dgm:spPr/>
    </dgm:pt>
    <dgm:pt modelId="{EF8D427F-D08A-45B9-A1AF-53E8BA85C9AB}" type="pres">
      <dgm:prSet presAssocID="{6678FC45-49C9-4225-AD81-6E32467B2476}" presName="dummyNode1" presStyleLbl="node1" presStyleIdx="0" presStyleCnt="3"/>
      <dgm:spPr/>
    </dgm:pt>
    <dgm:pt modelId="{8334B95B-31F2-42BE-98DB-7B7D3A6E2CD2}" type="pres">
      <dgm:prSet presAssocID="{6678FC45-49C9-4225-AD81-6E32467B247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377029-6BEF-4B9E-8956-1CA59A4AB36D}" type="pres">
      <dgm:prSet presAssocID="{6678FC45-49C9-4225-AD81-6E32467B247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D9C020-E6D2-476A-BA4B-A100BE43B554}" type="pres">
      <dgm:prSet presAssocID="{6678FC45-49C9-4225-AD81-6E32467B247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0A7C6BA-1AC7-45F5-81AB-4788483DBF6C}" type="pres">
      <dgm:prSet presAssocID="{6678FC45-49C9-4225-AD81-6E32467B2476}" presName="connSite1" presStyleCnt="0"/>
      <dgm:spPr/>
    </dgm:pt>
    <dgm:pt modelId="{13CE4BB9-4E5D-488E-9D91-BAA199CAB6E0}" type="pres">
      <dgm:prSet presAssocID="{26B69837-2524-46D1-B882-7C492CB1E370}" presName="Name9" presStyleLbl="sibTrans2D1" presStyleIdx="0" presStyleCnt="2"/>
      <dgm:spPr/>
      <dgm:t>
        <a:bodyPr/>
        <a:lstStyle/>
        <a:p>
          <a:endParaRPr lang="nl-NL"/>
        </a:p>
      </dgm:t>
    </dgm:pt>
    <dgm:pt modelId="{34CDC180-FB12-445F-9C4B-594013E02170}" type="pres">
      <dgm:prSet presAssocID="{EAF82CB1-C49F-45C3-9782-3E1D64860D62}" presName="composite2" presStyleCnt="0"/>
      <dgm:spPr/>
    </dgm:pt>
    <dgm:pt modelId="{2DD04CC1-FA83-47A7-9086-98749AEA7B74}" type="pres">
      <dgm:prSet presAssocID="{EAF82CB1-C49F-45C3-9782-3E1D64860D62}" presName="dummyNode2" presStyleLbl="node1" presStyleIdx="0" presStyleCnt="3"/>
      <dgm:spPr/>
    </dgm:pt>
    <dgm:pt modelId="{1212CBC3-765D-4253-9A90-919238EDBAA0}" type="pres">
      <dgm:prSet presAssocID="{EAF82CB1-C49F-45C3-9782-3E1D64860D6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671701-B510-4F01-AC41-FF6F14E2AF92}" type="pres">
      <dgm:prSet presAssocID="{EAF82CB1-C49F-45C3-9782-3E1D64860D6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507611-58D6-49B3-92C6-FF8BA20C919E}" type="pres">
      <dgm:prSet presAssocID="{EAF82CB1-C49F-45C3-9782-3E1D64860D6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B2D8DF-6039-411A-81E6-A57C817F879F}" type="pres">
      <dgm:prSet presAssocID="{EAF82CB1-C49F-45C3-9782-3E1D64860D62}" presName="connSite2" presStyleCnt="0"/>
      <dgm:spPr/>
    </dgm:pt>
    <dgm:pt modelId="{80F4B5CC-B04E-4E2A-811D-432058D2D52B}" type="pres">
      <dgm:prSet presAssocID="{CB89C8CE-23D2-4FFC-BCF9-64217BFE5766}" presName="Name18" presStyleLbl="sibTrans2D1" presStyleIdx="1" presStyleCnt="2"/>
      <dgm:spPr/>
      <dgm:t>
        <a:bodyPr/>
        <a:lstStyle/>
        <a:p>
          <a:endParaRPr lang="nl-NL"/>
        </a:p>
      </dgm:t>
    </dgm:pt>
    <dgm:pt modelId="{48C59A2F-518F-48FD-A1CC-73E3F41AC6DF}" type="pres">
      <dgm:prSet presAssocID="{51E981CA-2F69-4C13-9092-666CF6793875}" presName="composite1" presStyleCnt="0"/>
      <dgm:spPr/>
    </dgm:pt>
    <dgm:pt modelId="{31EB6726-1DEA-4672-B1DD-0A928A87534C}" type="pres">
      <dgm:prSet presAssocID="{51E981CA-2F69-4C13-9092-666CF6793875}" presName="dummyNode1" presStyleLbl="node1" presStyleIdx="1" presStyleCnt="3"/>
      <dgm:spPr/>
    </dgm:pt>
    <dgm:pt modelId="{0F963163-3150-46BC-ABE5-3E1CCA11894D}" type="pres">
      <dgm:prSet presAssocID="{51E981CA-2F69-4C13-9092-666CF679387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056A3A-0CC9-4DE5-A118-06E3EBF48D1F}" type="pres">
      <dgm:prSet presAssocID="{51E981CA-2F69-4C13-9092-666CF679387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6CBE0B6-E313-4AB3-B169-FC2E9AD077A0}" type="pres">
      <dgm:prSet presAssocID="{51E981CA-2F69-4C13-9092-666CF679387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DDC25F-F890-48CF-89AA-236B95F48940}" type="pres">
      <dgm:prSet presAssocID="{51E981CA-2F69-4C13-9092-666CF6793875}" presName="connSite1" presStyleCnt="0"/>
      <dgm:spPr/>
    </dgm:pt>
  </dgm:ptLst>
  <dgm:cxnLst>
    <dgm:cxn modelId="{D88C7A8E-0B19-4313-A7C6-4F942EAF9CF1}" type="presOf" srcId="{683E250D-291A-4DCC-BD5C-19BFFF30923D}" destId="{1212CBC3-765D-4253-9A90-919238EDBAA0}" srcOrd="0" destOrd="3" presId="urn:microsoft.com/office/officeart/2005/8/layout/hProcess4"/>
    <dgm:cxn modelId="{F806D9D6-261A-4CE6-94D9-EA44E6871617}" type="presOf" srcId="{92A34D59-CF3E-45BA-88D6-84ED3F0D2EB2}" destId="{0A377029-6BEF-4B9E-8956-1CA59A4AB36D}" srcOrd="1" destOrd="4" presId="urn:microsoft.com/office/officeart/2005/8/layout/hProcess4"/>
    <dgm:cxn modelId="{97DFE54F-6247-4157-80F9-CB677FE3BA8D}" type="presOf" srcId="{F4D0BC42-BC41-4784-BE6D-FA49FDFDDBD9}" destId="{0A377029-6BEF-4B9E-8956-1CA59A4AB36D}" srcOrd="1" destOrd="0" presId="urn:microsoft.com/office/officeart/2005/8/layout/hProcess4"/>
    <dgm:cxn modelId="{BC59949B-D9A5-4ACF-805D-1FA9DEBF591F}" type="presOf" srcId="{20337257-C150-4AA8-AB34-C675E05EFFBB}" destId="{1212CBC3-765D-4253-9A90-919238EDBAA0}" srcOrd="0" destOrd="1" presId="urn:microsoft.com/office/officeart/2005/8/layout/hProcess4"/>
    <dgm:cxn modelId="{23B98757-8075-4BD7-9922-4D2CB5BAF740}" type="presOf" srcId="{BF8B55A4-AA3D-4820-9230-1B37139A3ACF}" destId="{8334B95B-31F2-42BE-98DB-7B7D3A6E2CD2}" srcOrd="0" destOrd="3" presId="urn:microsoft.com/office/officeart/2005/8/layout/hProcess4"/>
    <dgm:cxn modelId="{D49206AF-84D3-4784-8BB6-031EC94B1FD5}" type="presOf" srcId="{9681C37F-017B-438F-9E40-2B08D64CB0A5}" destId="{0F963163-3150-46BC-ABE5-3E1CCA11894D}" srcOrd="0" destOrd="2" presId="urn:microsoft.com/office/officeart/2005/8/layout/hProcess4"/>
    <dgm:cxn modelId="{5119895F-0357-4AEB-8391-3826631EB0D8}" srcId="{D401390D-D977-4D42-BAC1-B942C413168D}" destId="{EAF82CB1-C49F-45C3-9782-3E1D64860D62}" srcOrd="1" destOrd="0" parTransId="{3C00E7E1-1B7F-48CA-8045-23E88690D2B7}" sibTransId="{CB89C8CE-23D2-4FFC-BCF9-64217BFE5766}"/>
    <dgm:cxn modelId="{E2A6A768-6891-4F4B-ADED-CFFB1C1A965F}" srcId="{51E981CA-2F69-4C13-9092-666CF6793875}" destId="{012AA316-C48A-44D3-A180-51243D3D083E}" srcOrd="4" destOrd="0" parTransId="{1EF0D2B3-98D9-4671-9AD3-0E5DC47AEF99}" sibTransId="{D2FE8F66-99A0-4D0D-9D0F-33BA92C52D80}"/>
    <dgm:cxn modelId="{5EE7E524-C3DB-4432-92C1-3750326C5C2C}" srcId="{51E981CA-2F69-4C13-9092-666CF6793875}" destId="{0C5422C8-25D5-4BF6-BE80-0744116760F1}" srcOrd="3" destOrd="0" parTransId="{1856AD79-6EE2-45E3-83EC-6D947419730C}" sibTransId="{745C4F9B-78EE-4ABC-B617-4ED1B1A90F72}"/>
    <dgm:cxn modelId="{5A3262FE-94BE-4165-8302-728563B2160A}" srcId="{D401390D-D977-4D42-BAC1-B942C413168D}" destId="{6678FC45-49C9-4225-AD81-6E32467B2476}" srcOrd="0" destOrd="0" parTransId="{BDEE9EDC-0DC1-41CE-B27B-BAE7A68C55D8}" sibTransId="{26B69837-2524-46D1-B882-7C492CB1E370}"/>
    <dgm:cxn modelId="{3F379BB7-83E5-47DA-9744-F68DBD9CECA4}" type="presOf" srcId="{02B41A07-90F2-42B1-ABE5-B11E9BDCC759}" destId="{8B671701-B510-4F01-AC41-FF6F14E2AF92}" srcOrd="1" destOrd="2" presId="urn:microsoft.com/office/officeart/2005/8/layout/hProcess4"/>
    <dgm:cxn modelId="{723D18F0-3967-4332-B5A5-41DE647D59DC}" type="presOf" srcId="{53367C9B-0F39-469D-8288-B6D62E31A8F1}" destId="{8B671701-B510-4F01-AC41-FF6F14E2AF92}" srcOrd="1" destOrd="0" presId="urn:microsoft.com/office/officeart/2005/8/layout/hProcess4"/>
    <dgm:cxn modelId="{CB7D5CC6-C3C7-4360-BB33-8065AE0ADCA5}" type="presOf" srcId="{CE7926F5-51E4-4083-BCC0-18E6D87D9635}" destId="{0A377029-6BEF-4B9E-8956-1CA59A4AB36D}" srcOrd="1" destOrd="2" presId="urn:microsoft.com/office/officeart/2005/8/layout/hProcess4"/>
    <dgm:cxn modelId="{C70095CA-5F1E-41E5-BF95-964F81E79C4F}" srcId="{51E981CA-2F69-4C13-9092-666CF6793875}" destId="{5709A8FE-B051-4B1B-B256-A76C44078077}" srcOrd="1" destOrd="0" parTransId="{59675A3A-4AE6-40DB-B69D-3157EF9CEB66}" sibTransId="{225790E0-C7DF-4719-B659-2D7DAC2436F2}"/>
    <dgm:cxn modelId="{D1AE5BD8-4862-420E-BED5-D4B08A45220B}" type="presOf" srcId="{A8EADEC0-ED6C-447F-BB6C-900B4C6A0A4C}" destId="{0F963163-3150-46BC-ABE5-3E1CCA11894D}" srcOrd="0" destOrd="0" presId="urn:microsoft.com/office/officeart/2005/8/layout/hProcess4"/>
    <dgm:cxn modelId="{B957EBB3-C80D-47CB-856A-6D198FC8BE00}" type="presOf" srcId="{122DE970-A3CC-415B-8A54-AB4CD9D3B2A3}" destId="{1D056A3A-0CC9-4DE5-A118-06E3EBF48D1F}" srcOrd="1" destOrd="5" presId="urn:microsoft.com/office/officeart/2005/8/layout/hProcess4"/>
    <dgm:cxn modelId="{E2C17180-E229-4600-8E22-A2A4ED8C69B8}" type="presOf" srcId="{B069C441-E537-4160-BC9F-1B436079BA5C}" destId="{8B671701-B510-4F01-AC41-FF6F14E2AF92}" srcOrd="1" destOrd="4" presId="urn:microsoft.com/office/officeart/2005/8/layout/hProcess4"/>
    <dgm:cxn modelId="{E8F12446-F97C-42C4-88AF-1C92B40B0C70}" type="presOf" srcId="{D401390D-D977-4D42-BAC1-B942C413168D}" destId="{7DDE413D-221A-462C-A332-6E3154D4E853}" srcOrd="0" destOrd="0" presId="urn:microsoft.com/office/officeart/2005/8/layout/hProcess4"/>
    <dgm:cxn modelId="{6E75428C-3BA3-4885-861E-A535DCC3E03A}" type="presOf" srcId="{D1C3906B-3062-4F72-9039-C6ADA7BC27B7}" destId="{0A377029-6BEF-4B9E-8956-1CA59A4AB36D}" srcOrd="1" destOrd="1" presId="urn:microsoft.com/office/officeart/2005/8/layout/hProcess4"/>
    <dgm:cxn modelId="{08DF5FFE-69BF-42BE-A424-AF1ED6C1BEC7}" type="presOf" srcId="{F4D0BC42-BC41-4784-BE6D-FA49FDFDDBD9}" destId="{8334B95B-31F2-42BE-98DB-7B7D3A6E2CD2}" srcOrd="0" destOrd="0" presId="urn:microsoft.com/office/officeart/2005/8/layout/hProcess4"/>
    <dgm:cxn modelId="{ACC35D8F-5543-4756-BD33-F892577907BD}" srcId="{6678FC45-49C9-4225-AD81-6E32467B2476}" destId="{BF8B55A4-AA3D-4820-9230-1B37139A3ACF}" srcOrd="3" destOrd="0" parTransId="{95B95649-BF17-4086-97C2-340F8257EAFA}" sibTransId="{C346923F-F1C1-4D96-A0DA-B014FF3E291F}"/>
    <dgm:cxn modelId="{7EF1E3FA-C0D2-432A-A098-6571EE69EBF1}" srcId="{51E981CA-2F69-4C13-9092-666CF6793875}" destId="{A8EADEC0-ED6C-447F-BB6C-900B4C6A0A4C}" srcOrd="0" destOrd="0" parTransId="{848DBBEC-9BB8-47F1-BCA6-209FC13170A3}" sibTransId="{D27BB028-DBB3-4B07-BA25-A6D7C186CD01}"/>
    <dgm:cxn modelId="{6774A0C6-D4D9-48CD-9960-D2BC7BEA78FD}" srcId="{EAF82CB1-C49F-45C3-9782-3E1D64860D62}" destId="{683E250D-291A-4DCC-BD5C-19BFFF30923D}" srcOrd="3" destOrd="0" parTransId="{02E3815B-E5D2-42D0-81B6-BA3D02B6D359}" sibTransId="{EED1FD9D-2E10-4FF5-8720-63654A98F441}"/>
    <dgm:cxn modelId="{3A6DB4CC-66C0-4B58-83C1-9D931698830B}" type="presOf" srcId="{012AA316-C48A-44D3-A180-51243D3D083E}" destId="{1D056A3A-0CC9-4DE5-A118-06E3EBF48D1F}" srcOrd="1" destOrd="4" presId="urn:microsoft.com/office/officeart/2005/8/layout/hProcess4"/>
    <dgm:cxn modelId="{EE2D96C2-51C7-4513-A24A-E9421F83287A}" srcId="{EAF82CB1-C49F-45C3-9782-3E1D64860D62}" destId="{20337257-C150-4AA8-AB34-C675E05EFFBB}" srcOrd="1" destOrd="0" parTransId="{6AB6319D-946E-4ADD-A3E4-C434C77496EB}" sibTransId="{C43A5A7D-E9DA-42D5-A5E5-23D40C45901B}"/>
    <dgm:cxn modelId="{C876C465-90C9-4570-B370-1CA07B8603AD}" type="presOf" srcId="{92A34D59-CF3E-45BA-88D6-84ED3F0D2EB2}" destId="{8334B95B-31F2-42BE-98DB-7B7D3A6E2CD2}" srcOrd="0" destOrd="4" presId="urn:microsoft.com/office/officeart/2005/8/layout/hProcess4"/>
    <dgm:cxn modelId="{6E32CAB8-C78A-46F6-B23B-5920DC198FEE}" type="presOf" srcId="{9681C37F-017B-438F-9E40-2B08D64CB0A5}" destId="{1D056A3A-0CC9-4DE5-A118-06E3EBF48D1F}" srcOrd="1" destOrd="2" presId="urn:microsoft.com/office/officeart/2005/8/layout/hProcess4"/>
    <dgm:cxn modelId="{68EE0EB0-746D-4433-9B9B-C12406F5B28F}" type="presOf" srcId="{EAF82CB1-C49F-45C3-9782-3E1D64860D62}" destId="{E4507611-58D6-49B3-92C6-FF8BA20C919E}" srcOrd="0" destOrd="0" presId="urn:microsoft.com/office/officeart/2005/8/layout/hProcess4"/>
    <dgm:cxn modelId="{C1ACF3F1-DF45-4B7F-BB66-E5072B86A6A6}" type="presOf" srcId="{122DE970-A3CC-415B-8A54-AB4CD9D3B2A3}" destId="{0F963163-3150-46BC-ABE5-3E1CCA11894D}" srcOrd="0" destOrd="5" presId="urn:microsoft.com/office/officeart/2005/8/layout/hProcess4"/>
    <dgm:cxn modelId="{080C724F-D454-4250-AB6A-0A6099FDA934}" srcId="{6678FC45-49C9-4225-AD81-6E32467B2476}" destId="{CE7926F5-51E4-4083-BCC0-18E6D87D9635}" srcOrd="2" destOrd="0" parTransId="{B2273DB4-1B9F-473A-B290-3769967B7EDA}" sibTransId="{14DDF538-80BE-467A-9117-F1EF0EF9EB22}"/>
    <dgm:cxn modelId="{390F7DC3-6015-48A2-B714-9E7531F21155}" type="presOf" srcId="{012AA316-C48A-44D3-A180-51243D3D083E}" destId="{0F963163-3150-46BC-ABE5-3E1CCA11894D}" srcOrd="0" destOrd="4" presId="urn:microsoft.com/office/officeart/2005/8/layout/hProcess4"/>
    <dgm:cxn modelId="{4666904F-347D-4B54-9E3F-299D4EA4ECE6}" srcId="{6678FC45-49C9-4225-AD81-6E32467B2476}" destId="{D1C3906B-3062-4F72-9039-C6ADA7BC27B7}" srcOrd="1" destOrd="0" parTransId="{1ACEB902-2596-40FC-AE0F-30C05E700554}" sibTransId="{643EB11F-8A8C-4D05-AF00-5D7E24EADEDF}"/>
    <dgm:cxn modelId="{41068C6D-1E83-47A9-8468-6AFCFCFE8ABF}" type="presOf" srcId="{02B41A07-90F2-42B1-ABE5-B11E9BDCC759}" destId="{1212CBC3-765D-4253-9A90-919238EDBAA0}" srcOrd="0" destOrd="2" presId="urn:microsoft.com/office/officeart/2005/8/layout/hProcess4"/>
    <dgm:cxn modelId="{07F9E631-7873-42AB-BEB2-F56A4728F3E3}" srcId="{D401390D-D977-4D42-BAC1-B942C413168D}" destId="{51E981CA-2F69-4C13-9092-666CF6793875}" srcOrd="2" destOrd="0" parTransId="{0A5E829E-6B0C-4BDB-A6B6-E312CD0BCF6B}" sibTransId="{8892490E-BFB2-4EA2-834B-D3D378968FC7}"/>
    <dgm:cxn modelId="{76CF1159-B165-4A31-B29A-FF8B5F10DBEC}" type="presOf" srcId="{55E43175-DE35-45A2-A1F6-CA6A8FD08D77}" destId="{0A377029-6BEF-4B9E-8956-1CA59A4AB36D}" srcOrd="1" destOrd="5" presId="urn:microsoft.com/office/officeart/2005/8/layout/hProcess4"/>
    <dgm:cxn modelId="{4DABD65F-3041-4FA6-8BAE-CFF5ACBE3CF6}" type="presOf" srcId="{5709A8FE-B051-4B1B-B256-A76C44078077}" destId="{0F963163-3150-46BC-ABE5-3E1CCA11894D}" srcOrd="0" destOrd="1" presId="urn:microsoft.com/office/officeart/2005/8/layout/hProcess4"/>
    <dgm:cxn modelId="{BB6BA6AC-5B5E-47B5-B35E-0A85F19FCF2A}" srcId="{EAF82CB1-C49F-45C3-9782-3E1D64860D62}" destId="{53367C9B-0F39-469D-8288-B6D62E31A8F1}" srcOrd="0" destOrd="0" parTransId="{23069D62-4F1F-4B85-BE1E-4063934B148F}" sibTransId="{9AEF05D5-908F-4E39-9521-656AA664D886}"/>
    <dgm:cxn modelId="{42D02C12-CC30-4820-A831-4CC585C24D60}" type="presOf" srcId="{6678FC45-49C9-4225-AD81-6E32467B2476}" destId="{06D9C020-E6D2-476A-BA4B-A100BE43B554}" srcOrd="0" destOrd="0" presId="urn:microsoft.com/office/officeart/2005/8/layout/hProcess4"/>
    <dgm:cxn modelId="{1C5DC46E-4A22-476E-92FC-1652C70BFE48}" type="presOf" srcId="{CE7926F5-51E4-4083-BCC0-18E6D87D9635}" destId="{8334B95B-31F2-42BE-98DB-7B7D3A6E2CD2}" srcOrd="0" destOrd="2" presId="urn:microsoft.com/office/officeart/2005/8/layout/hProcess4"/>
    <dgm:cxn modelId="{03CCD7CC-C678-44E4-9E56-AFA9BED8C5F9}" type="presOf" srcId="{B069C441-E537-4160-BC9F-1B436079BA5C}" destId="{1212CBC3-765D-4253-9A90-919238EDBAA0}" srcOrd="0" destOrd="4" presId="urn:microsoft.com/office/officeart/2005/8/layout/hProcess4"/>
    <dgm:cxn modelId="{F1F63AF3-CADE-46DA-8392-001070F24504}" type="presOf" srcId="{5709A8FE-B051-4B1B-B256-A76C44078077}" destId="{1D056A3A-0CC9-4DE5-A118-06E3EBF48D1F}" srcOrd="1" destOrd="1" presId="urn:microsoft.com/office/officeart/2005/8/layout/hProcess4"/>
    <dgm:cxn modelId="{F1E044DB-00B6-4F55-A434-1C665B147A99}" type="presOf" srcId="{0C5422C8-25D5-4BF6-BE80-0744116760F1}" destId="{1D056A3A-0CC9-4DE5-A118-06E3EBF48D1F}" srcOrd="1" destOrd="3" presId="urn:microsoft.com/office/officeart/2005/8/layout/hProcess4"/>
    <dgm:cxn modelId="{8F273D02-5DD5-436B-8593-9289B2C3FA17}" srcId="{EAF82CB1-C49F-45C3-9782-3E1D64860D62}" destId="{B069C441-E537-4160-BC9F-1B436079BA5C}" srcOrd="4" destOrd="0" parTransId="{39A25860-011C-4905-A472-89B4076A869B}" sibTransId="{FA65E2DD-A558-42B4-84A1-63DC34603AF4}"/>
    <dgm:cxn modelId="{9286BE69-2006-445E-B4D9-C91F94CE815D}" type="presOf" srcId="{55E43175-DE35-45A2-A1F6-CA6A8FD08D77}" destId="{8334B95B-31F2-42BE-98DB-7B7D3A6E2CD2}" srcOrd="0" destOrd="5" presId="urn:microsoft.com/office/officeart/2005/8/layout/hProcess4"/>
    <dgm:cxn modelId="{C078F3E0-2F36-4880-93D4-0DA3417A80C8}" srcId="{51E981CA-2F69-4C13-9092-666CF6793875}" destId="{9681C37F-017B-438F-9E40-2B08D64CB0A5}" srcOrd="2" destOrd="0" parTransId="{1BCF4979-4BA0-4E4C-9815-8F0CDA615204}" sibTransId="{965EF5A9-FD7F-4626-9645-806506A54D0F}"/>
    <dgm:cxn modelId="{FD40D27E-69C6-448D-8DCC-EFC059066A3A}" type="presOf" srcId="{CB89C8CE-23D2-4FFC-BCF9-64217BFE5766}" destId="{80F4B5CC-B04E-4E2A-811D-432058D2D52B}" srcOrd="0" destOrd="0" presId="urn:microsoft.com/office/officeart/2005/8/layout/hProcess4"/>
    <dgm:cxn modelId="{E03382C4-82EC-422D-A550-EDB89B8DF6A9}" type="presOf" srcId="{53367C9B-0F39-469D-8288-B6D62E31A8F1}" destId="{1212CBC3-765D-4253-9A90-919238EDBAA0}" srcOrd="0" destOrd="0" presId="urn:microsoft.com/office/officeart/2005/8/layout/hProcess4"/>
    <dgm:cxn modelId="{548045CF-F094-4A5D-B52D-4DA96B5CDCCD}" srcId="{6678FC45-49C9-4225-AD81-6E32467B2476}" destId="{55E43175-DE35-45A2-A1F6-CA6A8FD08D77}" srcOrd="5" destOrd="0" parTransId="{20848EE6-014C-4483-B29B-CFB74A3A4705}" sibTransId="{40737738-5E65-4CF0-B04D-8555F954C3D4}"/>
    <dgm:cxn modelId="{151F8488-4DD5-4B1E-A7BB-60FC132E83AE}" type="presOf" srcId="{BF8B55A4-AA3D-4820-9230-1B37139A3ACF}" destId="{0A377029-6BEF-4B9E-8956-1CA59A4AB36D}" srcOrd="1" destOrd="3" presId="urn:microsoft.com/office/officeart/2005/8/layout/hProcess4"/>
    <dgm:cxn modelId="{F1F2D533-DFB0-41B5-A1D2-B71E730B64CC}" type="presOf" srcId="{A8EADEC0-ED6C-447F-BB6C-900B4C6A0A4C}" destId="{1D056A3A-0CC9-4DE5-A118-06E3EBF48D1F}" srcOrd="1" destOrd="0" presId="urn:microsoft.com/office/officeart/2005/8/layout/hProcess4"/>
    <dgm:cxn modelId="{86BBB555-940F-4DA5-AA4F-DD2F15866DBD}" type="presOf" srcId="{51E981CA-2F69-4C13-9092-666CF6793875}" destId="{B6CBE0B6-E313-4AB3-B169-FC2E9AD077A0}" srcOrd="0" destOrd="0" presId="urn:microsoft.com/office/officeart/2005/8/layout/hProcess4"/>
    <dgm:cxn modelId="{1BEB101B-8213-46CA-9F75-12B06742B41A}" srcId="{EAF82CB1-C49F-45C3-9782-3E1D64860D62}" destId="{02B41A07-90F2-42B1-ABE5-B11E9BDCC759}" srcOrd="2" destOrd="0" parTransId="{A0911D25-FB53-46DC-9D52-F14B5EEBF3DC}" sibTransId="{9EF72BC5-4F72-43BA-BC72-5E373282124C}"/>
    <dgm:cxn modelId="{99291123-3BCE-4142-B7ED-AC960F5C51A0}" type="presOf" srcId="{683E250D-291A-4DCC-BD5C-19BFFF30923D}" destId="{8B671701-B510-4F01-AC41-FF6F14E2AF92}" srcOrd="1" destOrd="3" presId="urn:microsoft.com/office/officeart/2005/8/layout/hProcess4"/>
    <dgm:cxn modelId="{D48ED506-A989-40C9-9429-488E1B9F041B}" srcId="{6678FC45-49C9-4225-AD81-6E32467B2476}" destId="{92A34D59-CF3E-45BA-88D6-84ED3F0D2EB2}" srcOrd="4" destOrd="0" parTransId="{8884DB0E-12A9-4ED7-96F3-7C397918BC3D}" sibTransId="{116DF144-37CA-4D0B-B06B-7911635A89B4}"/>
    <dgm:cxn modelId="{03CCD348-8A95-4452-BF11-93D062F93F80}" srcId="{6678FC45-49C9-4225-AD81-6E32467B2476}" destId="{F4D0BC42-BC41-4784-BE6D-FA49FDFDDBD9}" srcOrd="0" destOrd="0" parTransId="{22CDB48F-A640-413A-A704-ADD55778AE16}" sibTransId="{3B7C1F97-801A-4DDE-80C2-826698731D5A}"/>
    <dgm:cxn modelId="{71BA33D9-E67A-4202-886E-A671DA50FD18}" type="presOf" srcId="{26B69837-2524-46D1-B882-7C492CB1E370}" destId="{13CE4BB9-4E5D-488E-9D91-BAA199CAB6E0}" srcOrd="0" destOrd="0" presId="urn:microsoft.com/office/officeart/2005/8/layout/hProcess4"/>
    <dgm:cxn modelId="{653F23D9-0F9A-4D32-9C6F-E72AEE8BC6F4}" type="presOf" srcId="{20337257-C150-4AA8-AB34-C675E05EFFBB}" destId="{8B671701-B510-4F01-AC41-FF6F14E2AF92}" srcOrd="1" destOrd="1" presId="urn:microsoft.com/office/officeart/2005/8/layout/hProcess4"/>
    <dgm:cxn modelId="{519A167B-5B78-4A7C-A018-F90E94891837}" type="presOf" srcId="{0C5422C8-25D5-4BF6-BE80-0744116760F1}" destId="{0F963163-3150-46BC-ABE5-3E1CCA11894D}" srcOrd="0" destOrd="3" presId="urn:microsoft.com/office/officeart/2005/8/layout/hProcess4"/>
    <dgm:cxn modelId="{B9E6D7B7-18D7-4175-9A17-94BEEE75894A}" type="presOf" srcId="{D1C3906B-3062-4F72-9039-C6ADA7BC27B7}" destId="{8334B95B-31F2-42BE-98DB-7B7D3A6E2CD2}" srcOrd="0" destOrd="1" presId="urn:microsoft.com/office/officeart/2005/8/layout/hProcess4"/>
    <dgm:cxn modelId="{C3447340-5F5B-486B-9745-81D8991F5E8B}" srcId="{51E981CA-2F69-4C13-9092-666CF6793875}" destId="{122DE970-A3CC-415B-8A54-AB4CD9D3B2A3}" srcOrd="5" destOrd="0" parTransId="{E918DF14-1D62-4357-9F14-AAE5CB71A48E}" sibTransId="{F0DD7555-C794-4863-AB6A-F7F4E3C85E81}"/>
    <dgm:cxn modelId="{0C410C58-771E-418C-883E-E09B9A6FEDFC}" type="presParOf" srcId="{7DDE413D-221A-462C-A332-6E3154D4E853}" destId="{6B270FB6-3ED0-4BD9-A2D5-C963B14779BA}" srcOrd="0" destOrd="0" presId="urn:microsoft.com/office/officeart/2005/8/layout/hProcess4"/>
    <dgm:cxn modelId="{10D7EF9D-F8BD-4741-AD16-861798626D0E}" type="presParOf" srcId="{7DDE413D-221A-462C-A332-6E3154D4E853}" destId="{2833A151-1FAD-4054-B4C8-61D142E6FE7C}" srcOrd="1" destOrd="0" presId="urn:microsoft.com/office/officeart/2005/8/layout/hProcess4"/>
    <dgm:cxn modelId="{D14A8823-47EC-43D8-A659-FA40938922D3}" type="presParOf" srcId="{7DDE413D-221A-462C-A332-6E3154D4E853}" destId="{C199302E-046D-4627-BE85-B9C2900BB26E}" srcOrd="2" destOrd="0" presId="urn:microsoft.com/office/officeart/2005/8/layout/hProcess4"/>
    <dgm:cxn modelId="{E1E5C441-F98F-4A32-9D96-7177373B4A77}" type="presParOf" srcId="{C199302E-046D-4627-BE85-B9C2900BB26E}" destId="{D6195F31-BA42-4550-B2A9-D59127DB2BF1}" srcOrd="0" destOrd="0" presId="urn:microsoft.com/office/officeart/2005/8/layout/hProcess4"/>
    <dgm:cxn modelId="{B55AC0C0-8D3C-4E4B-B267-32635A944411}" type="presParOf" srcId="{D6195F31-BA42-4550-B2A9-D59127DB2BF1}" destId="{EF8D427F-D08A-45B9-A1AF-53E8BA85C9AB}" srcOrd="0" destOrd="0" presId="urn:microsoft.com/office/officeart/2005/8/layout/hProcess4"/>
    <dgm:cxn modelId="{D74FE24A-D911-45EB-B398-D373D935632D}" type="presParOf" srcId="{D6195F31-BA42-4550-B2A9-D59127DB2BF1}" destId="{8334B95B-31F2-42BE-98DB-7B7D3A6E2CD2}" srcOrd="1" destOrd="0" presId="urn:microsoft.com/office/officeart/2005/8/layout/hProcess4"/>
    <dgm:cxn modelId="{AF741E2A-EF34-4DD3-944A-EA43D83A6ADD}" type="presParOf" srcId="{D6195F31-BA42-4550-B2A9-D59127DB2BF1}" destId="{0A377029-6BEF-4B9E-8956-1CA59A4AB36D}" srcOrd="2" destOrd="0" presId="urn:microsoft.com/office/officeart/2005/8/layout/hProcess4"/>
    <dgm:cxn modelId="{B0831BBF-9587-4904-802E-222C93509AB1}" type="presParOf" srcId="{D6195F31-BA42-4550-B2A9-D59127DB2BF1}" destId="{06D9C020-E6D2-476A-BA4B-A100BE43B554}" srcOrd="3" destOrd="0" presId="urn:microsoft.com/office/officeart/2005/8/layout/hProcess4"/>
    <dgm:cxn modelId="{356C8978-8F56-43BD-ADB4-76EAFFBEB55B}" type="presParOf" srcId="{D6195F31-BA42-4550-B2A9-D59127DB2BF1}" destId="{F0A7C6BA-1AC7-45F5-81AB-4788483DBF6C}" srcOrd="4" destOrd="0" presId="urn:microsoft.com/office/officeart/2005/8/layout/hProcess4"/>
    <dgm:cxn modelId="{479E0199-6CF1-4868-AD2D-6BEA8865DEC3}" type="presParOf" srcId="{C199302E-046D-4627-BE85-B9C2900BB26E}" destId="{13CE4BB9-4E5D-488E-9D91-BAA199CAB6E0}" srcOrd="1" destOrd="0" presId="urn:microsoft.com/office/officeart/2005/8/layout/hProcess4"/>
    <dgm:cxn modelId="{132F78C4-4EC1-42EA-9416-A484EB33DC71}" type="presParOf" srcId="{C199302E-046D-4627-BE85-B9C2900BB26E}" destId="{34CDC180-FB12-445F-9C4B-594013E02170}" srcOrd="2" destOrd="0" presId="urn:microsoft.com/office/officeart/2005/8/layout/hProcess4"/>
    <dgm:cxn modelId="{06BD574F-5BFF-4D2F-86D6-849BDF90FCCC}" type="presParOf" srcId="{34CDC180-FB12-445F-9C4B-594013E02170}" destId="{2DD04CC1-FA83-47A7-9086-98749AEA7B74}" srcOrd="0" destOrd="0" presId="urn:microsoft.com/office/officeart/2005/8/layout/hProcess4"/>
    <dgm:cxn modelId="{C17CD62F-D013-48FE-AB40-DA169F748420}" type="presParOf" srcId="{34CDC180-FB12-445F-9C4B-594013E02170}" destId="{1212CBC3-765D-4253-9A90-919238EDBAA0}" srcOrd="1" destOrd="0" presId="urn:microsoft.com/office/officeart/2005/8/layout/hProcess4"/>
    <dgm:cxn modelId="{8BD047CF-E272-4FFE-872C-CF5E4F72DED2}" type="presParOf" srcId="{34CDC180-FB12-445F-9C4B-594013E02170}" destId="{8B671701-B510-4F01-AC41-FF6F14E2AF92}" srcOrd="2" destOrd="0" presId="urn:microsoft.com/office/officeart/2005/8/layout/hProcess4"/>
    <dgm:cxn modelId="{0F88151E-7C6F-46F9-B3E3-DD30CD27ED49}" type="presParOf" srcId="{34CDC180-FB12-445F-9C4B-594013E02170}" destId="{E4507611-58D6-49B3-92C6-FF8BA20C919E}" srcOrd="3" destOrd="0" presId="urn:microsoft.com/office/officeart/2005/8/layout/hProcess4"/>
    <dgm:cxn modelId="{DBF380FA-DA39-452E-9EA9-69CC0D0EA4BC}" type="presParOf" srcId="{34CDC180-FB12-445F-9C4B-594013E02170}" destId="{03B2D8DF-6039-411A-81E6-A57C817F879F}" srcOrd="4" destOrd="0" presId="urn:microsoft.com/office/officeart/2005/8/layout/hProcess4"/>
    <dgm:cxn modelId="{91C3FA0B-EFE6-43CE-9374-8D9911B111E1}" type="presParOf" srcId="{C199302E-046D-4627-BE85-B9C2900BB26E}" destId="{80F4B5CC-B04E-4E2A-811D-432058D2D52B}" srcOrd="3" destOrd="0" presId="urn:microsoft.com/office/officeart/2005/8/layout/hProcess4"/>
    <dgm:cxn modelId="{7996798E-1BB8-403F-BF17-A5EA62884379}" type="presParOf" srcId="{C199302E-046D-4627-BE85-B9C2900BB26E}" destId="{48C59A2F-518F-48FD-A1CC-73E3F41AC6DF}" srcOrd="4" destOrd="0" presId="urn:microsoft.com/office/officeart/2005/8/layout/hProcess4"/>
    <dgm:cxn modelId="{81569D99-E4BD-4712-A68B-2DCD247C3A31}" type="presParOf" srcId="{48C59A2F-518F-48FD-A1CC-73E3F41AC6DF}" destId="{31EB6726-1DEA-4672-B1DD-0A928A87534C}" srcOrd="0" destOrd="0" presId="urn:microsoft.com/office/officeart/2005/8/layout/hProcess4"/>
    <dgm:cxn modelId="{6E082091-F88D-455F-861F-358C6DED5D60}" type="presParOf" srcId="{48C59A2F-518F-48FD-A1CC-73E3F41AC6DF}" destId="{0F963163-3150-46BC-ABE5-3E1CCA11894D}" srcOrd="1" destOrd="0" presId="urn:microsoft.com/office/officeart/2005/8/layout/hProcess4"/>
    <dgm:cxn modelId="{3A0BC8D8-4A54-4B06-87DD-9F421077AE6E}" type="presParOf" srcId="{48C59A2F-518F-48FD-A1CC-73E3F41AC6DF}" destId="{1D056A3A-0CC9-4DE5-A118-06E3EBF48D1F}" srcOrd="2" destOrd="0" presId="urn:microsoft.com/office/officeart/2005/8/layout/hProcess4"/>
    <dgm:cxn modelId="{20539BAC-99E7-46C3-83D5-753C396287D2}" type="presParOf" srcId="{48C59A2F-518F-48FD-A1CC-73E3F41AC6DF}" destId="{B6CBE0B6-E313-4AB3-B169-FC2E9AD077A0}" srcOrd="3" destOrd="0" presId="urn:microsoft.com/office/officeart/2005/8/layout/hProcess4"/>
    <dgm:cxn modelId="{6121E9E5-F246-454F-8F4B-05ACA642AB51}" type="presParOf" srcId="{48C59A2F-518F-48FD-A1CC-73E3F41AC6DF}" destId="{22DDC25F-F890-48CF-89AA-236B95F4894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39BA7-56C1-4272-BAFF-3BAF3995850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6726D0-592C-4595-87B5-6A105D1B673A}">
      <dgm:prSet/>
      <dgm:spPr/>
      <dgm:t>
        <a:bodyPr/>
        <a:lstStyle/>
        <a:p>
          <a:pPr rtl="0"/>
          <a:r>
            <a:rPr lang="nl-NL" dirty="0"/>
            <a:t>Agenda van de Agendavergadering (agendapunt 1 in Babs) </a:t>
          </a:r>
          <a:r>
            <a:rPr lang="nl-NL" dirty="0">
              <a:latin typeface="Calibri Light" panose="020F0302020204030204"/>
            </a:rPr>
            <a:t> (inclusief behandeladvies en noot griffie)</a:t>
          </a:r>
          <a:endParaRPr lang="en-US" dirty="0"/>
        </a:p>
      </dgm:t>
    </dgm:pt>
    <dgm:pt modelId="{CCF649E1-BC06-4663-BFEF-689849E74E3F}" type="parTrans" cxnId="{3F018895-2B4D-4BBA-B30D-7E4AB68A8A90}">
      <dgm:prSet/>
      <dgm:spPr/>
      <dgm:t>
        <a:bodyPr/>
        <a:lstStyle/>
        <a:p>
          <a:endParaRPr lang="en-US"/>
        </a:p>
      </dgm:t>
    </dgm:pt>
    <dgm:pt modelId="{C0F1948A-DDC3-44FD-86E6-3B3E730406BC}" type="sibTrans" cxnId="{3F018895-2B4D-4BBA-B30D-7E4AB68A8A90}">
      <dgm:prSet/>
      <dgm:spPr/>
      <dgm:t>
        <a:bodyPr/>
        <a:lstStyle/>
        <a:p>
          <a:endParaRPr lang="en-US"/>
        </a:p>
      </dgm:t>
    </dgm:pt>
    <dgm:pt modelId="{E0439729-6D29-4E80-BEC7-908DB5426EE7}">
      <dgm:prSet/>
      <dgm:spPr/>
      <dgm:t>
        <a:bodyPr/>
        <a:lstStyle/>
        <a:p>
          <a:r>
            <a:rPr lang="nl-NL" dirty="0"/>
            <a:t>Bespreeklijst (agendapunt 1 in </a:t>
          </a:r>
          <a:r>
            <a:rPr lang="nl-NL" dirty="0" err="1"/>
            <a:t>iBabs</a:t>
          </a:r>
          <a:r>
            <a:rPr lang="nl-NL" dirty="0"/>
            <a:t>)</a:t>
          </a:r>
          <a:endParaRPr lang="en-US" dirty="0"/>
        </a:p>
      </dgm:t>
    </dgm:pt>
    <dgm:pt modelId="{C3D0D0F6-1F9B-4D40-AD0B-A73E0D95B34A}" type="parTrans" cxnId="{92EE0951-9B28-451A-9DF6-E9EC7D44BFB7}">
      <dgm:prSet/>
      <dgm:spPr/>
      <dgm:t>
        <a:bodyPr/>
        <a:lstStyle/>
        <a:p>
          <a:endParaRPr lang="en-US"/>
        </a:p>
      </dgm:t>
    </dgm:pt>
    <dgm:pt modelId="{43ABD2C8-D0D7-4EC7-A51E-235F6D265861}" type="sibTrans" cxnId="{92EE0951-9B28-451A-9DF6-E9EC7D44BFB7}">
      <dgm:prSet/>
      <dgm:spPr/>
      <dgm:t>
        <a:bodyPr/>
        <a:lstStyle/>
        <a:p>
          <a:endParaRPr lang="en-US"/>
        </a:p>
      </dgm:t>
    </dgm:pt>
    <dgm:pt modelId="{53EB5D0E-D65B-41E2-9125-B35F273A298B}">
      <dgm:prSet/>
      <dgm:spPr/>
      <dgm:t>
        <a:bodyPr/>
        <a:lstStyle/>
        <a:p>
          <a:r>
            <a:rPr lang="nl-NL" dirty="0"/>
            <a:t>Doorkijk (een van de laatste agendapunten in </a:t>
          </a:r>
          <a:r>
            <a:rPr lang="nl-NL" dirty="0" err="1"/>
            <a:t>iBabs</a:t>
          </a:r>
          <a:r>
            <a:rPr lang="nl-NL" dirty="0"/>
            <a:t>)</a:t>
          </a:r>
          <a:endParaRPr lang="en-US" dirty="0"/>
        </a:p>
      </dgm:t>
    </dgm:pt>
    <dgm:pt modelId="{99DB236B-BF4C-4348-BBDA-0486BDCA2A57}" type="parTrans" cxnId="{40C00907-C8D6-404A-9354-2B5C387C3A27}">
      <dgm:prSet/>
      <dgm:spPr/>
      <dgm:t>
        <a:bodyPr/>
        <a:lstStyle/>
        <a:p>
          <a:endParaRPr lang="en-US"/>
        </a:p>
      </dgm:t>
    </dgm:pt>
    <dgm:pt modelId="{C6B82D3E-A744-455A-99C2-8B48E34B685C}" type="sibTrans" cxnId="{40C00907-C8D6-404A-9354-2B5C387C3A27}">
      <dgm:prSet/>
      <dgm:spPr/>
      <dgm:t>
        <a:bodyPr/>
        <a:lstStyle/>
        <a:p>
          <a:endParaRPr lang="en-US"/>
        </a:p>
      </dgm:t>
    </dgm:pt>
    <dgm:pt modelId="{9B4475B2-A55F-42B7-A9DE-19877F5A92C6}">
      <dgm:prSet/>
      <dgm:spPr/>
      <dgm:t>
        <a:bodyPr/>
        <a:lstStyle/>
        <a:p>
          <a:r>
            <a:rPr lang="nl-NL" dirty="0"/>
            <a:t>Behandeladviezen (</a:t>
          </a:r>
          <a:r>
            <a:rPr lang="nl-NL" b="1" dirty="0">
              <a:solidFill>
                <a:schemeClr val="tx1"/>
              </a:solidFill>
            </a:rPr>
            <a:t>na de vergadering erbij geplaatst. Laatste agendapunt in </a:t>
          </a:r>
          <a:r>
            <a:rPr lang="nl-NL" b="1" dirty="0" err="1">
              <a:solidFill>
                <a:schemeClr val="tx1"/>
              </a:solidFill>
            </a:rPr>
            <a:t>iBabs</a:t>
          </a:r>
          <a:r>
            <a:rPr lang="nl-NL" dirty="0"/>
            <a:t>)</a:t>
          </a:r>
          <a:endParaRPr lang="en-US" dirty="0"/>
        </a:p>
      </dgm:t>
    </dgm:pt>
    <dgm:pt modelId="{0DC9C9FD-5EC9-464B-8A17-87BDDE22B91F}" type="parTrans" cxnId="{9DEAA76E-7569-4F38-A80B-FB9984F52D19}">
      <dgm:prSet/>
      <dgm:spPr/>
      <dgm:t>
        <a:bodyPr/>
        <a:lstStyle/>
        <a:p>
          <a:endParaRPr lang="en-US"/>
        </a:p>
      </dgm:t>
    </dgm:pt>
    <dgm:pt modelId="{1745EC0C-0A17-4C13-AD15-897E11AE7838}" type="sibTrans" cxnId="{9DEAA76E-7569-4F38-A80B-FB9984F52D19}">
      <dgm:prSet/>
      <dgm:spPr/>
      <dgm:t>
        <a:bodyPr/>
        <a:lstStyle/>
        <a:p>
          <a:endParaRPr lang="en-US"/>
        </a:p>
      </dgm:t>
    </dgm:pt>
    <dgm:pt modelId="{BFCCCD6C-9D12-454A-8C2D-4E18CCD86217}">
      <dgm:prSet phldr="0"/>
      <dgm:spPr/>
      <dgm:t>
        <a:bodyPr/>
        <a:lstStyle/>
        <a:p>
          <a:pPr rtl="0"/>
          <a:r>
            <a:rPr lang="nl-NL" dirty="0">
              <a:latin typeface="Calibri Light" panose="020F0302020204030204"/>
            </a:rPr>
            <a:t>Stukken per thema</a:t>
          </a:r>
        </a:p>
      </dgm:t>
    </dgm:pt>
    <dgm:pt modelId="{30717362-AF31-45F6-AAED-2AEEC485A8B9}" type="parTrans" cxnId="{49CF8F01-553A-4031-B5C3-B83C554BE7BB}">
      <dgm:prSet/>
      <dgm:spPr/>
    </dgm:pt>
    <dgm:pt modelId="{A4496A0E-1412-4B7C-8393-A4AE2A04FDE1}" type="sibTrans" cxnId="{49CF8F01-553A-4031-B5C3-B83C554BE7BB}">
      <dgm:prSet/>
      <dgm:spPr/>
      <dgm:t>
        <a:bodyPr/>
        <a:lstStyle/>
        <a:p>
          <a:endParaRPr lang="nl-NL"/>
        </a:p>
      </dgm:t>
    </dgm:pt>
    <dgm:pt modelId="{6E77DC71-C5C8-4021-8E28-3F3C51D1BF4F}">
      <dgm:prSet phldr="0"/>
      <dgm:spPr/>
      <dgm:t>
        <a:bodyPr/>
        <a:lstStyle/>
        <a:p>
          <a:r>
            <a:rPr lang="nl-NL" dirty="0">
              <a:latin typeface="Calibri Light" panose="020F0302020204030204"/>
            </a:rPr>
            <a:t>LIS</a:t>
          </a:r>
        </a:p>
      </dgm:t>
    </dgm:pt>
    <dgm:pt modelId="{35A1DE5B-0A39-4245-AD7E-BC26F3AAF8C0}" type="parTrans" cxnId="{D9695526-A20E-4E5D-8CEB-8EB3DFD891FE}">
      <dgm:prSet/>
      <dgm:spPr/>
    </dgm:pt>
    <dgm:pt modelId="{62B22CA8-4496-4FA3-B8DF-10F10F1C2A97}" type="sibTrans" cxnId="{D9695526-A20E-4E5D-8CEB-8EB3DFD891FE}">
      <dgm:prSet/>
      <dgm:spPr/>
      <dgm:t>
        <a:bodyPr/>
        <a:lstStyle/>
        <a:p>
          <a:endParaRPr lang="nl-NL"/>
        </a:p>
      </dgm:t>
    </dgm:pt>
    <dgm:pt modelId="{B24539F8-36DE-4FC4-A149-DCCC30815454}">
      <dgm:prSet phldr="0"/>
      <dgm:spPr/>
      <dgm:t>
        <a:bodyPr/>
        <a:lstStyle/>
        <a:p>
          <a:pPr rtl="0"/>
          <a:r>
            <a:rPr lang="nl-NL" dirty="0">
              <a:latin typeface="Calibri Light" panose="020F0302020204030204"/>
            </a:rPr>
            <a:t>Afhandeling moties / toezeggingen GS</a:t>
          </a:r>
        </a:p>
      </dgm:t>
    </dgm:pt>
    <dgm:pt modelId="{BFF6B7C3-904F-49FF-A47A-ADC4698D794F}" type="parTrans" cxnId="{5348A2E2-A083-4C5E-B818-1605E85386CC}">
      <dgm:prSet/>
      <dgm:spPr/>
    </dgm:pt>
    <dgm:pt modelId="{B8122D2B-D40B-4AED-B01E-E0DEDC513E0F}" type="sibTrans" cxnId="{5348A2E2-A083-4C5E-B818-1605E85386CC}">
      <dgm:prSet/>
      <dgm:spPr/>
      <dgm:t>
        <a:bodyPr/>
        <a:lstStyle/>
        <a:p>
          <a:endParaRPr lang="nl-NL"/>
        </a:p>
      </dgm:t>
    </dgm:pt>
    <dgm:pt modelId="{A268C91F-6293-483D-9274-5C3BA4842D1B}" type="pres">
      <dgm:prSet presAssocID="{55D39BA7-56C1-4272-BAFF-3BAF399585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6C54D38-A8D4-4C39-A42B-53B28D9C6BBF}" type="pres">
      <dgm:prSet presAssocID="{836726D0-592C-4595-87B5-6A105D1B673A}" presName="linNode" presStyleCnt="0"/>
      <dgm:spPr/>
    </dgm:pt>
    <dgm:pt modelId="{3D10FC57-B174-4893-A61F-FEFB0B86F319}" type="pres">
      <dgm:prSet presAssocID="{836726D0-592C-4595-87B5-6A105D1B673A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236611-663D-46D3-9C12-711E053DF03B}" type="pres">
      <dgm:prSet presAssocID="{C0F1948A-DDC3-44FD-86E6-3B3E730406BC}" presName="sp" presStyleCnt="0"/>
      <dgm:spPr/>
    </dgm:pt>
    <dgm:pt modelId="{88430920-45D7-418C-A98A-4BCD40A19662}" type="pres">
      <dgm:prSet presAssocID="{E0439729-6D29-4E80-BEC7-908DB5426EE7}" presName="linNode" presStyleCnt="0"/>
      <dgm:spPr/>
    </dgm:pt>
    <dgm:pt modelId="{D9265802-1298-4446-92A1-E5C0E30686D0}" type="pres">
      <dgm:prSet presAssocID="{E0439729-6D29-4E80-BEC7-908DB5426EE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FD8794-51DD-436E-8B26-E48140408D08}" type="pres">
      <dgm:prSet presAssocID="{43ABD2C8-D0D7-4EC7-A51E-235F6D265861}" presName="sp" presStyleCnt="0"/>
      <dgm:spPr/>
    </dgm:pt>
    <dgm:pt modelId="{86ABC266-D4BF-4336-9E35-52FB6F881805}" type="pres">
      <dgm:prSet presAssocID="{BFCCCD6C-9D12-454A-8C2D-4E18CCD86217}" presName="linNode" presStyleCnt="0"/>
      <dgm:spPr/>
    </dgm:pt>
    <dgm:pt modelId="{DC300747-5985-48CF-8FDD-D045E0F003A3}" type="pres">
      <dgm:prSet presAssocID="{BFCCCD6C-9D12-454A-8C2D-4E18CCD8621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68059E-BF9C-42B4-8880-FC85DE0DEA45}" type="pres">
      <dgm:prSet presAssocID="{A4496A0E-1412-4B7C-8393-A4AE2A04FDE1}" presName="sp" presStyleCnt="0"/>
      <dgm:spPr/>
    </dgm:pt>
    <dgm:pt modelId="{91A85E7C-44F9-43B2-94E7-760DCC771011}" type="pres">
      <dgm:prSet presAssocID="{6E77DC71-C5C8-4021-8E28-3F3C51D1BF4F}" presName="linNode" presStyleCnt="0"/>
      <dgm:spPr/>
    </dgm:pt>
    <dgm:pt modelId="{D97FBC9C-BCF4-4BC7-AB0A-CAB14B64785F}" type="pres">
      <dgm:prSet presAssocID="{6E77DC71-C5C8-4021-8E28-3F3C51D1BF4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CE39A9-0458-41FE-BF14-E2590E7A1472}" type="pres">
      <dgm:prSet presAssocID="{62B22CA8-4496-4FA3-B8DF-10F10F1C2A97}" presName="sp" presStyleCnt="0"/>
      <dgm:spPr/>
    </dgm:pt>
    <dgm:pt modelId="{930AAC37-E5F1-4A4A-91EC-CA3FAA33FC07}" type="pres">
      <dgm:prSet presAssocID="{B24539F8-36DE-4FC4-A149-DCCC30815454}" presName="linNode" presStyleCnt="0"/>
      <dgm:spPr/>
    </dgm:pt>
    <dgm:pt modelId="{65053418-8CC7-4A0D-A938-8DB4B8CCADFA}" type="pres">
      <dgm:prSet presAssocID="{B24539F8-36DE-4FC4-A149-DCCC30815454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C9F3B0-25FF-4127-ADCF-F4E253A28560}" type="pres">
      <dgm:prSet presAssocID="{B8122D2B-D40B-4AED-B01E-E0DEDC513E0F}" presName="sp" presStyleCnt="0"/>
      <dgm:spPr/>
    </dgm:pt>
    <dgm:pt modelId="{DC71C4D7-7744-43AE-A21B-EE7B3100359E}" type="pres">
      <dgm:prSet presAssocID="{53EB5D0E-D65B-41E2-9125-B35F273A298B}" presName="linNode" presStyleCnt="0"/>
      <dgm:spPr/>
    </dgm:pt>
    <dgm:pt modelId="{1C7BE0C6-AB0B-4981-B46A-DEF03BCD9D8C}" type="pres">
      <dgm:prSet presAssocID="{53EB5D0E-D65B-41E2-9125-B35F273A298B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BA3B07-3CCE-4E08-B755-49C378308088}" type="pres">
      <dgm:prSet presAssocID="{C6B82D3E-A744-455A-99C2-8B48E34B685C}" presName="sp" presStyleCnt="0"/>
      <dgm:spPr/>
    </dgm:pt>
    <dgm:pt modelId="{B27514D2-AEE2-4E77-BE14-AFB067653569}" type="pres">
      <dgm:prSet presAssocID="{9B4475B2-A55F-42B7-A9DE-19877F5A92C6}" presName="linNode" presStyleCnt="0"/>
      <dgm:spPr/>
    </dgm:pt>
    <dgm:pt modelId="{F7AF7C66-4EF5-4C83-A425-910AD0976A1E}" type="pres">
      <dgm:prSet presAssocID="{9B4475B2-A55F-42B7-A9DE-19877F5A92C6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9CF8F01-553A-4031-B5C3-B83C554BE7BB}" srcId="{55D39BA7-56C1-4272-BAFF-3BAF3995850F}" destId="{BFCCCD6C-9D12-454A-8C2D-4E18CCD86217}" srcOrd="2" destOrd="0" parTransId="{30717362-AF31-45F6-AAED-2AEEC485A8B9}" sibTransId="{A4496A0E-1412-4B7C-8393-A4AE2A04FDE1}"/>
    <dgm:cxn modelId="{E5845187-5D9C-4507-B850-7E8A3CC546D6}" type="presOf" srcId="{836726D0-592C-4595-87B5-6A105D1B673A}" destId="{3D10FC57-B174-4893-A61F-FEFB0B86F319}" srcOrd="0" destOrd="0" presId="urn:microsoft.com/office/officeart/2005/8/layout/vList5"/>
    <dgm:cxn modelId="{D9695526-A20E-4E5D-8CEB-8EB3DFD891FE}" srcId="{55D39BA7-56C1-4272-BAFF-3BAF3995850F}" destId="{6E77DC71-C5C8-4021-8E28-3F3C51D1BF4F}" srcOrd="3" destOrd="0" parTransId="{35A1DE5B-0A39-4245-AD7E-BC26F3AAF8C0}" sibTransId="{62B22CA8-4496-4FA3-B8DF-10F10F1C2A97}"/>
    <dgm:cxn modelId="{9DEAA76E-7569-4F38-A80B-FB9984F52D19}" srcId="{55D39BA7-56C1-4272-BAFF-3BAF3995850F}" destId="{9B4475B2-A55F-42B7-A9DE-19877F5A92C6}" srcOrd="6" destOrd="0" parTransId="{0DC9C9FD-5EC9-464B-8A17-87BDDE22B91F}" sibTransId="{1745EC0C-0A17-4C13-AD15-897E11AE7838}"/>
    <dgm:cxn modelId="{92AA7E70-1D16-4A96-B892-B0BC75AD441E}" type="presOf" srcId="{E0439729-6D29-4E80-BEC7-908DB5426EE7}" destId="{D9265802-1298-4446-92A1-E5C0E30686D0}" srcOrd="0" destOrd="0" presId="urn:microsoft.com/office/officeart/2005/8/layout/vList5"/>
    <dgm:cxn modelId="{92EE0951-9B28-451A-9DF6-E9EC7D44BFB7}" srcId="{55D39BA7-56C1-4272-BAFF-3BAF3995850F}" destId="{E0439729-6D29-4E80-BEC7-908DB5426EE7}" srcOrd="1" destOrd="0" parTransId="{C3D0D0F6-1F9B-4D40-AD0B-A73E0D95B34A}" sibTransId="{43ABD2C8-D0D7-4EC7-A51E-235F6D265861}"/>
    <dgm:cxn modelId="{3F018895-2B4D-4BBA-B30D-7E4AB68A8A90}" srcId="{55D39BA7-56C1-4272-BAFF-3BAF3995850F}" destId="{836726D0-592C-4595-87B5-6A105D1B673A}" srcOrd="0" destOrd="0" parTransId="{CCF649E1-BC06-4663-BFEF-689849E74E3F}" sibTransId="{C0F1948A-DDC3-44FD-86E6-3B3E730406BC}"/>
    <dgm:cxn modelId="{647952F6-3045-4BF3-A7E3-77689FB01EED}" type="presOf" srcId="{53EB5D0E-D65B-41E2-9125-B35F273A298B}" destId="{1C7BE0C6-AB0B-4981-B46A-DEF03BCD9D8C}" srcOrd="0" destOrd="0" presId="urn:microsoft.com/office/officeart/2005/8/layout/vList5"/>
    <dgm:cxn modelId="{3F1007DE-EE74-4E39-813B-E5EE25676065}" type="presOf" srcId="{B24539F8-36DE-4FC4-A149-DCCC30815454}" destId="{65053418-8CC7-4A0D-A938-8DB4B8CCADFA}" srcOrd="0" destOrd="0" presId="urn:microsoft.com/office/officeart/2005/8/layout/vList5"/>
    <dgm:cxn modelId="{F10B1B20-F80E-4D7B-885B-8D359E12C38A}" type="presOf" srcId="{55D39BA7-56C1-4272-BAFF-3BAF3995850F}" destId="{A268C91F-6293-483D-9274-5C3BA4842D1B}" srcOrd="0" destOrd="0" presId="urn:microsoft.com/office/officeart/2005/8/layout/vList5"/>
    <dgm:cxn modelId="{40C00907-C8D6-404A-9354-2B5C387C3A27}" srcId="{55D39BA7-56C1-4272-BAFF-3BAF3995850F}" destId="{53EB5D0E-D65B-41E2-9125-B35F273A298B}" srcOrd="5" destOrd="0" parTransId="{99DB236B-BF4C-4348-BBDA-0486BDCA2A57}" sibTransId="{C6B82D3E-A744-455A-99C2-8B48E34B685C}"/>
    <dgm:cxn modelId="{D00B7A85-ED0A-40F6-B0C7-E64D8D7E314B}" type="presOf" srcId="{6E77DC71-C5C8-4021-8E28-3F3C51D1BF4F}" destId="{D97FBC9C-BCF4-4BC7-AB0A-CAB14B64785F}" srcOrd="0" destOrd="0" presId="urn:microsoft.com/office/officeart/2005/8/layout/vList5"/>
    <dgm:cxn modelId="{E3B81D37-D88E-4E8B-AD84-540211A0524D}" type="presOf" srcId="{9B4475B2-A55F-42B7-A9DE-19877F5A92C6}" destId="{F7AF7C66-4EF5-4C83-A425-910AD0976A1E}" srcOrd="0" destOrd="0" presId="urn:microsoft.com/office/officeart/2005/8/layout/vList5"/>
    <dgm:cxn modelId="{698AF95A-A5AF-40DB-9DE0-3048D2DAB91D}" type="presOf" srcId="{BFCCCD6C-9D12-454A-8C2D-4E18CCD86217}" destId="{DC300747-5985-48CF-8FDD-D045E0F003A3}" srcOrd="0" destOrd="0" presId="urn:microsoft.com/office/officeart/2005/8/layout/vList5"/>
    <dgm:cxn modelId="{5348A2E2-A083-4C5E-B818-1605E85386CC}" srcId="{55D39BA7-56C1-4272-BAFF-3BAF3995850F}" destId="{B24539F8-36DE-4FC4-A149-DCCC30815454}" srcOrd="4" destOrd="0" parTransId="{BFF6B7C3-904F-49FF-A47A-ADC4698D794F}" sibTransId="{B8122D2B-D40B-4AED-B01E-E0DEDC513E0F}"/>
    <dgm:cxn modelId="{BA097C66-4613-448E-AB27-E910BEA8A48D}" type="presParOf" srcId="{A268C91F-6293-483D-9274-5C3BA4842D1B}" destId="{D6C54D38-A8D4-4C39-A42B-53B28D9C6BBF}" srcOrd="0" destOrd="0" presId="urn:microsoft.com/office/officeart/2005/8/layout/vList5"/>
    <dgm:cxn modelId="{3C119329-C74F-4A4C-8AF0-BDDB4E0DEF26}" type="presParOf" srcId="{D6C54D38-A8D4-4C39-A42B-53B28D9C6BBF}" destId="{3D10FC57-B174-4893-A61F-FEFB0B86F319}" srcOrd="0" destOrd="0" presId="urn:microsoft.com/office/officeart/2005/8/layout/vList5"/>
    <dgm:cxn modelId="{997A3DF5-8250-4724-9C8D-289C8C90543F}" type="presParOf" srcId="{A268C91F-6293-483D-9274-5C3BA4842D1B}" destId="{54236611-663D-46D3-9C12-711E053DF03B}" srcOrd="1" destOrd="0" presId="urn:microsoft.com/office/officeart/2005/8/layout/vList5"/>
    <dgm:cxn modelId="{527BA9A6-CBAC-476C-87A4-FB69AE37B655}" type="presParOf" srcId="{A268C91F-6293-483D-9274-5C3BA4842D1B}" destId="{88430920-45D7-418C-A98A-4BCD40A19662}" srcOrd="2" destOrd="0" presId="urn:microsoft.com/office/officeart/2005/8/layout/vList5"/>
    <dgm:cxn modelId="{4F455E5B-E57F-407C-8F1A-7891F219D3CB}" type="presParOf" srcId="{88430920-45D7-418C-A98A-4BCD40A19662}" destId="{D9265802-1298-4446-92A1-E5C0E30686D0}" srcOrd="0" destOrd="0" presId="urn:microsoft.com/office/officeart/2005/8/layout/vList5"/>
    <dgm:cxn modelId="{1F306AF8-90C9-4AB8-A77B-14061E09CCC6}" type="presParOf" srcId="{A268C91F-6293-483D-9274-5C3BA4842D1B}" destId="{CBFD8794-51DD-436E-8B26-E48140408D08}" srcOrd="3" destOrd="0" presId="urn:microsoft.com/office/officeart/2005/8/layout/vList5"/>
    <dgm:cxn modelId="{0A921B20-1018-4DAD-9CCF-7C8FE37E033B}" type="presParOf" srcId="{A268C91F-6293-483D-9274-5C3BA4842D1B}" destId="{86ABC266-D4BF-4336-9E35-52FB6F881805}" srcOrd="4" destOrd="0" presId="urn:microsoft.com/office/officeart/2005/8/layout/vList5"/>
    <dgm:cxn modelId="{20F61CCE-957D-4CE4-923A-B31488F12DF9}" type="presParOf" srcId="{86ABC266-D4BF-4336-9E35-52FB6F881805}" destId="{DC300747-5985-48CF-8FDD-D045E0F003A3}" srcOrd="0" destOrd="0" presId="urn:microsoft.com/office/officeart/2005/8/layout/vList5"/>
    <dgm:cxn modelId="{C2DA70AD-9BA9-40A1-A3A9-F8CB146C7F2D}" type="presParOf" srcId="{A268C91F-6293-483D-9274-5C3BA4842D1B}" destId="{EB68059E-BF9C-42B4-8880-FC85DE0DEA45}" srcOrd="5" destOrd="0" presId="urn:microsoft.com/office/officeart/2005/8/layout/vList5"/>
    <dgm:cxn modelId="{907E4A79-152E-42B8-AEF8-C9C4CA1457C6}" type="presParOf" srcId="{A268C91F-6293-483D-9274-5C3BA4842D1B}" destId="{91A85E7C-44F9-43B2-94E7-760DCC771011}" srcOrd="6" destOrd="0" presId="urn:microsoft.com/office/officeart/2005/8/layout/vList5"/>
    <dgm:cxn modelId="{081F7D8D-C9E9-4912-952D-00866584CBC3}" type="presParOf" srcId="{91A85E7C-44F9-43B2-94E7-760DCC771011}" destId="{D97FBC9C-BCF4-4BC7-AB0A-CAB14B64785F}" srcOrd="0" destOrd="0" presId="urn:microsoft.com/office/officeart/2005/8/layout/vList5"/>
    <dgm:cxn modelId="{1D2002B5-31C5-4A12-8AE0-C31491E5EAD7}" type="presParOf" srcId="{A268C91F-6293-483D-9274-5C3BA4842D1B}" destId="{0ACE39A9-0458-41FE-BF14-E2590E7A1472}" srcOrd="7" destOrd="0" presId="urn:microsoft.com/office/officeart/2005/8/layout/vList5"/>
    <dgm:cxn modelId="{50040A96-7B3C-41C7-8DF7-8EFF039591BA}" type="presParOf" srcId="{A268C91F-6293-483D-9274-5C3BA4842D1B}" destId="{930AAC37-E5F1-4A4A-91EC-CA3FAA33FC07}" srcOrd="8" destOrd="0" presId="urn:microsoft.com/office/officeart/2005/8/layout/vList5"/>
    <dgm:cxn modelId="{1B55F819-ABFA-4AF3-A82C-E1CA54FCF827}" type="presParOf" srcId="{930AAC37-E5F1-4A4A-91EC-CA3FAA33FC07}" destId="{65053418-8CC7-4A0D-A938-8DB4B8CCADFA}" srcOrd="0" destOrd="0" presId="urn:microsoft.com/office/officeart/2005/8/layout/vList5"/>
    <dgm:cxn modelId="{83AC51E0-248C-4E8D-A2B5-D3B8A6E74E00}" type="presParOf" srcId="{A268C91F-6293-483D-9274-5C3BA4842D1B}" destId="{C3C9F3B0-25FF-4127-ADCF-F4E253A28560}" srcOrd="9" destOrd="0" presId="urn:microsoft.com/office/officeart/2005/8/layout/vList5"/>
    <dgm:cxn modelId="{FB0CD943-A727-499B-B59A-0638928F2E51}" type="presParOf" srcId="{A268C91F-6293-483D-9274-5C3BA4842D1B}" destId="{DC71C4D7-7744-43AE-A21B-EE7B3100359E}" srcOrd="10" destOrd="0" presId="urn:microsoft.com/office/officeart/2005/8/layout/vList5"/>
    <dgm:cxn modelId="{7A3C37CF-D06F-471F-98E9-A3FDD4800BFB}" type="presParOf" srcId="{DC71C4D7-7744-43AE-A21B-EE7B3100359E}" destId="{1C7BE0C6-AB0B-4981-B46A-DEF03BCD9D8C}" srcOrd="0" destOrd="0" presId="urn:microsoft.com/office/officeart/2005/8/layout/vList5"/>
    <dgm:cxn modelId="{9D5FA343-1E05-46FD-A6AE-4798C2ED1B1D}" type="presParOf" srcId="{A268C91F-6293-483D-9274-5C3BA4842D1B}" destId="{C0BA3B07-3CCE-4E08-B755-49C378308088}" srcOrd="11" destOrd="0" presId="urn:microsoft.com/office/officeart/2005/8/layout/vList5"/>
    <dgm:cxn modelId="{DDD07331-B8AC-4716-A554-8280A27F66C7}" type="presParOf" srcId="{A268C91F-6293-483D-9274-5C3BA4842D1B}" destId="{B27514D2-AEE2-4E77-BE14-AFB067653569}" srcOrd="12" destOrd="0" presId="urn:microsoft.com/office/officeart/2005/8/layout/vList5"/>
    <dgm:cxn modelId="{11C12709-C5E8-469E-AF45-013F84EC23D0}" type="presParOf" srcId="{B27514D2-AEE2-4E77-BE14-AFB067653569}" destId="{F7AF7C66-4EF5-4C83-A425-910AD0976A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4B95B-31F2-42BE-98DB-7B7D3A6E2CD2}">
      <dsp:nvSpPr>
        <dsp:cNvPr id="0" name=""/>
        <dsp:cNvSpPr/>
      </dsp:nvSpPr>
      <dsp:spPr>
        <a:xfrm>
          <a:off x="346" y="2050601"/>
          <a:ext cx="2641421" cy="217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u="sng" kern="1200" dirty="0">
              <a:latin typeface="Futura Book" pitchFamily="50" charset="0"/>
            </a:rPr>
            <a:t>Alle</a:t>
          </a:r>
          <a:r>
            <a:rPr lang="nl-NL" sz="1000" kern="1200" dirty="0">
              <a:latin typeface="Futura Book" pitchFamily="50" charset="0"/>
            </a:rPr>
            <a:t> stukken vanuit GS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Fractievoorzitters PS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Besluiten over route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Verzoeken om themabijeenkomst vanuit GS óf PS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Eenmaal per 3 weken</a:t>
          </a:r>
        </a:p>
        <a:p>
          <a:pPr marL="57150" lvl="1" indent="-57150" algn="l" defTabSz="4445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highlight>
                <a:srgbClr val="FFFF00"/>
              </a:highlight>
              <a:latin typeface="Futura Book"/>
            </a:rPr>
            <a:t>Extra: Bespreeklijst/ Doorkijk / besluitlijst</a:t>
          </a:r>
        </a:p>
      </dsp:txBody>
      <dsp:txXfrm>
        <a:off x="50482" y="2100737"/>
        <a:ext cx="2541149" cy="1611501"/>
      </dsp:txXfrm>
    </dsp:sp>
    <dsp:sp modelId="{13CE4BB9-4E5D-488E-9D91-BAA199CAB6E0}">
      <dsp:nvSpPr>
        <dsp:cNvPr id="0" name=""/>
        <dsp:cNvSpPr/>
      </dsp:nvSpPr>
      <dsp:spPr>
        <a:xfrm>
          <a:off x="1515637" y="2680393"/>
          <a:ext cx="2749147" cy="2749147"/>
        </a:xfrm>
        <a:prstGeom prst="leftCircularArrow">
          <a:avLst>
            <a:gd name="adj1" fmla="val 2563"/>
            <a:gd name="adj2" fmla="val 311014"/>
            <a:gd name="adj3" fmla="val 2086525"/>
            <a:gd name="adj4" fmla="val 9024489"/>
            <a:gd name="adj5" fmla="val 299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9C020-E6D2-476A-BA4B-A100BE43B554}">
      <dsp:nvSpPr>
        <dsp:cNvPr id="0" name=""/>
        <dsp:cNvSpPr/>
      </dsp:nvSpPr>
      <dsp:spPr>
        <a:xfrm>
          <a:off x="587328" y="3762374"/>
          <a:ext cx="2347930" cy="9336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>
              <a:latin typeface="Futura Book" pitchFamily="50" charset="0"/>
            </a:rPr>
            <a:t>Agendavergadering</a:t>
          </a:r>
        </a:p>
      </dsp:txBody>
      <dsp:txXfrm>
        <a:off x="614675" y="3789721"/>
        <a:ext cx="2293236" cy="879000"/>
      </dsp:txXfrm>
    </dsp:sp>
    <dsp:sp modelId="{1212CBC3-765D-4253-9A90-919238EDBAA0}">
      <dsp:nvSpPr>
        <dsp:cNvPr id="0" name=""/>
        <dsp:cNvSpPr/>
      </dsp:nvSpPr>
      <dsp:spPr>
        <a:xfrm>
          <a:off x="3270726" y="2050601"/>
          <a:ext cx="2641421" cy="217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/>
            </a:rPr>
            <a:t>Informerende themabijeenkomst</a:t>
          </a:r>
        </a:p>
        <a:p>
          <a:pPr marL="57150" lvl="1" indent="-57150" algn="l" defTabSz="4445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/>
            </a:rPr>
            <a:t>Oordeelsvormende themabijeenkomst</a:t>
          </a:r>
        </a:p>
        <a:p>
          <a:pPr marL="57150" lvl="1" indent="-57150" algn="l" defTabSz="4445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/>
            </a:rPr>
            <a:t>Volgens </a:t>
          </a:r>
          <a:r>
            <a:rPr lang="nl-NL" sz="1000" u="sng" kern="1200" dirty="0">
              <a:latin typeface="Futura Book"/>
            </a:rPr>
            <a:t>vaste</a:t>
          </a:r>
          <a:r>
            <a:rPr lang="nl-NL" sz="1000" kern="1200" dirty="0">
              <a:latin typeface="Futura Book"/>
            </a:rPr>
            <a:t> regels (orde)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Ook ruimte voor andere bijeenkomsten (rondetafel, inspraak, rondvraag, etc.)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Eén keer per maand</a:t>
          </a:r>
        </a:p>
      </dsp:txBody>
      <dsp:txXfrm>
        <a:off x="3320862" y="2567584"/>
        <a:ext cx="2541149" cy="1611501"/>
      </dsp:txXfrm>
    </dsp:sp>
    <dsp:sp modelId="{80F4B5CC-B04E-4E2A-811D-432058D2D52B}">
      <dsp:nvSpPr>
        <dsp:cNvPr id="0" name=""/>
        <dsp:cNvSpPr/>
      </dsp:nvSpPr>
      <dsp:spPr>
        <a:xfrm>
          <a:off x="4764005" y="764860"/>
          <a:ext cx="3086662" cy="3086662"/>
        </a:xfrm>
        <a:prstGeom prst="circularArrow">
          <a:avLst>
            <a:gd name="adj1" fmla="val 2282"/>
            <a:gd name="adj2" fmla="val 275216"/>
            <a:gd name="adj3" fmla="val 19549273"/>
            <a:gd name="adj4" fmla="val 12575511"/>
            <a:gd name="adj5" fmla="val 266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07611-58D6-49B3-92C6-FF8BA20C919E}">
      <dsp:nvSpPr>
        <dsp:cNvPr id="0" name=""/>
        <dsp:cNvSpPr/>
      </dsp:nvSpPr>
      <dsp:spPr>
        <a:xfrm>
          <a:off x="3857708" y="1583754"/>
          <a:ext cx="2347930" cy="9336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>
              <a:latin typeface="Futura Book" pitchFamily="50" charset="0"/>
            </a:rPr>
            <a:t>Themadag (beeld- en oordeelsvorming)</a:t>
          </a:r>
        </a:p>
      </dsp:txBody>
      <dsp:txXfrm>
        <a:off x="3885055" y="1611101"/>
        <a:ext cx="2293236" cy="879000"/>
      </dsp:txXfrm>
    </dsp:sp>
    <dsp:sp modelId="{0F963163-3150-46BC-ABE5-3E1CCA11894D}">
      <dsp:nvSpPr>
        <dsp:cNvPr id="0" name=""/>
        <dsp:cNvSpPr/>
      </dsp:nvSpPr>
      <dsp:spPr>
        <a:xfrm>
          <a:off x="6541105" y="2050601"/>
          <a:ext cx="2641421" cy="217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Besluitvorming over Statenvoorstellen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/>
            </a:rPr>
            <a:t>Inspreekmoment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Moties/amendementen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Ruimte voor actuele motie/vragenuur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000" kern="1200" dirty="0">
              <a:latin typeface="Futura Book" pitchFamily="50" charset="0"/>
            </a:rPr>
            <a:t>Eén keer per maand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000" kern="1200" dirty="0">
            <a:latin typeface="Futura Book" pitchFamily="50" charset="0"/>
          </a:endParaRPr>
        </a:p>
      </dsp:txBody>
      <dsp:txXfrm>
        <a:off x="6591241" y="2100737"/>
        <a:ext cx="2541149" cy="1611501"/>
      </dsp:txXfrm>
    </dsp:sp>
    <dsp:sp modelId="{B6CBE0B6-E313-4AB3-B169-FC2E9AD077A0}">
      <dsp:nvSpPr>
        <dsp:cNvPr id="0" name=""/>
        <dsp:cNvSpPr/>
      </dsp:nvSpPr>
      <dsp:spPr>
        <a:xfrm>
          <a:off x="7128088" y="3762374"/>
          <a:ext cx="2347930" cy="9336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>
              <a:latin typeface="Futura Book" pitchFamily="50" charset="0"/>
            </a:rPr>
            <a:t>Vergadering Provinciale Staten (besluitvorming)</a:t>
          </a:r>
        </a:p>
      </dsp:txBody>
      <dsp:txXfrm>
        <a:off x="7155435" y="3789721"/>
        <a:ext cx="2293236" cy="879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0FC57-B174-4893-A61F-FEFB0B86F319}">
      <dsp:nvSpPr>
        <dsp:cNvPr id="0" name=""/>
        <dsp:cNvSpPr/>
      </dsp:nvSpPr>
      <dsp:spPr>
        <a:xfrm>
          <a:off x="3494083" y="504"/>
          <a:ext cx="3930843" cy="8085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Agenda van de Agendavergadering (agendapunt 1 in Babs) </a:t>
          </a:r>
          <a:r>
            <a:rPr lang="nl-NL" sz="1500" kern="1200" dirty="0">
              <a:latin typeface="Calibri Light" panose="020F0302020204030204"/>
            </a:rPr>
            <a:t> (inclusief behandeladvies en noot griffie)</a:t>
          </a:r>
          <a:endParaRPr lang="en-US" sz="1500" kern="1200" dirty="0"/>
        </a:p>
      </dsp:txBody>
      <dsp:txXfrm>
        <a:off x="3533553" y="39974"/>
        <a:ext cx="3851903" cy="729611"/>
      </dsp:txXfrm>
    </dsp:sp>
    <dsp:sp modelId="{D9265802-1298-4446-92A1-E5C0E30686D0}">
      <dsp:nvSpPr>
        <dsp:cNvPr id="0" name=""/>
        <dsp:cNvSpPr/>
      </dsp:nvSpPr>
      <dsp:spPr>
        <a:xfrm>
          <a:off x="3494083" y="849483"/>
          <a:ext cx="3930843" cy="8085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Bespreeklijst (agendapunt 1 in </a:t>
          </a:r>
          <a:r>
            <a:rPr lang="nl-NL" sz="1500" kern="1200" dirty="0" err="1"/>
            <a:t>iBabs</a:t>
          </a:r>
          <a:r>
            <a:rPr lang="nl-NL" sz="1500" kern="1200" dirty="0"/>
            <a:t>)</a:t>
          </a:r>
          <a:endParaRPr lang="en-US" sz="1500" kern="1200" dirty="0"/>
        </a:p>
      </dsp:txBody>
      <dsp:txXfrm>
        <a:off x="3533553" y="888953"/>
        <a:ext cx="3851903" cy="729611"/>
      </dsp:txXfrm>
    </dsp:sp>
    <dsp:sp modelId="{DC300747-5985-48CF-8FDD-D045E0F003A3}">
      <dsp:nvSpPr>
        <dsp:cNvPr id="0" name=""/>
        <dsp:cNvSpPr/>
      </dsp:nvSpPr>
      <dsp:spPr>
        <a:xfrm>
          <a:off x="3494083" y="1698463"/>
          <a:ext cx="3930843" cy="8085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>
              <a:latin typeface="Calibri Light" panose="020F0302020204030204"/>
            </a:rPr>
            <a:t>Stukken per thema</a:t>
          </a:r>
        </a:p>
      </dsp:txBody>
      <dsp:txXfrm>
        <a:off x="3533553" y="1737933"/>
        <a:ext cx="3851903" cy="729611"/>
      </dsp:txXfrm>
    </dsp:sp>
    <dsp:sp modelId="{D97FBC9C-BCF4-4BC7-AB0A-CAB14B64785F}">
      <dsp:nvSpPr>
        <dsp:cNvPr id="0" name=""/>
        <dsp:cNvSpPr/>
      </dsp:nvSpPr>
      <dsp:spPr>
        <a:xfrm>
          <a:off x="3494083" y="2547442"/>
          <a:ext cx="3930843" cy="8085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>
              <a:latin typeface="Calibri Light" panose="020F0302020204030204"/>
            </a:rPr>
            <a:t>LIS</a:t>
          </a:r>
        </a:p>
      </dsp:txBody>
      <dsp:txXfrm>
        <a:off x="3533553" y="2586912"/>
        <a:ext cx="3851903" cy="729611"/>
      </dsp:txXfrm>
    </dsp:sp>
    <dsp:sp modelId="{65053418-8CC7-4A0D-A938-8DB4B8CCADFA}">
      <dsp:nvSpPr>
        <dsp:cNvPr id="0" name=""/>
        <dsp:cNvSpPr/>
      </dsp:nvSpPr>
      <dsp:spPr>
        <a:xfrm>
          <a:off x="3494083" y="3396421"/>
          <a:ext cx="3930843" cy="8085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>
              <a:latin typeface="Calibri Light" panose="020F0302020204030204"/>
            </a:rPr>
            <a:t>Afhandeling moties / toezeggingen GS</a:t>
          </a:r>
        </a:p>
      </dsp:txBody>
      <dsp:txXfrm>
        <a:off x="3533553" y="3435891"/>
        <a:ext cx="3851903" cy="729611"/>
      </dsp:txXfrm>
    </dsp:sp>
    <dsp:sp modelId="{1C7BE0C6-AB0B-4981-B46A-DEF03BCD9D8C}">
      <dsp:nvSpPr>
        <dsp:cNvPr id="0" name=""/>
        <dsp:cNvSpPr/>
      </dsp:nvSpPr>
      <dsp:spPr>
        <a:xfrm>
          <a:off x="3494083" y="4245401"/>
          <a:ext cx="3930843" cy="8085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Doorkijk (een van de laatste agendapunten in </a:t>
          </a:r>
          <a:r>
            <a:rPr lang="nl-NL" sz="1500" kern="1200" dirty="0" err="1"/>
            <a:t>iBabs</a:t>
          </a:r>
          <a:r>
            <a:rPr lang="nl-NL" sz="1500" kern="1200" dirty="0"/>
            <a:t>)</a:t>
          </a:r>
          <a:endParaRPr lang="en-US" sz="1500" kern="1200" dirty="0"/>
        </a:p>
      </dsp:txBody>
      <dsp:txXfrm>
        <a:off x="3533553" y="4284871"/>
        <a:ext cx="3851903" cy="729611"/>
      </dsp:txXfrm>
    </dsp:sp>
    <dsp:sp modelId="{F7AF7C66-4EF5-4C83-A425-910AD0976A1E}">
      <dsp:nvSpPr>
        <dsp:cNvPr id="0" name=""/>
        <dsp:cNvSpPr/>
      </dsp:nvSpPr>
      <dsp:spPr>
        <a:xfrm>
          <a:off x="3494083" y="5094380"/>
          <a:ext cx="3930843" cy="8085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Behandeladviezen (</a:t>
          </a:r>
          <a:r>
            <a:rPr lang="nl-NL" sz="1500" b="1" kern="1200" dirty="0">
              <a:solidFill>
                <a:schemeClr val="tx1"/>
              </a:solidFill>
            </a:rPr>
            <a:t>na de vergadering erbij geplaatst. Laatste agendapunt in </a:t>
          </a:r>
          <a:r>
            <a:rPr lang="nl-NL" sz="1500" b="1" kern="1200" dirty="0" err="1">
              <a:solidFill>
                <a:schemeClr val="tx1"/>
              </a:solidFill>
            </a:rPr>
            <a:t>iBabs</a:t>
          </a:r>
          <a:r>
            <a:rPr lang="nl-NL" sz="1500" kern="1200" dirty="0"/>
            <a:t>)</a:t>
          </a:r>
          <a:endParaRPr lang="en-US" sz="1500" kern="1200" dirty="0"/>
        </a:p>
      </dsp:txBody>
      <dsp:txXfrm>
        <a:off x="3533553" y="5133850"/>
        <a:ext cx="3851903" cy="72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295CA-A757-4E22-B502-C7B04F656D16}" type="datetimeFigureOut">
              <a:rPr lang="nl-NL" smtClean="0"/>
              <a:t>6-4-2023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3DE65-08A5-4DF4-BE3F-23E02D8908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887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5T13:18:33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3432 14631 16383 0 0,'-5'0'0'0'0,"-5"0"0"0"0,-6 0 0 0 0,-5 0 0 0 0,-2 0 0 0 0,-3 0 0 0 0,-1 0 0 0 0,0 5 0 0 0,-1 1 0 0 0,1-1 0 0 0,1 0 0 0 0,-6 3 0 0 0,0 4 0 0 0,-9 1 0 0 0,-1 2 0 0 0,-3 3 0 0 0,-3-2 0 0 0,3 2 0 0 0,4-3 0 0 0,10 0 0 0 0,9 3 0 0 0,9 2 0 0 0,7 2 0 0 0,4 2 0 0 0,7-3 0 0 0,7-1 0 0 0,6-4 0 0 0,8 1 0 0 0,5 0 0 0 0,6-1 0 0 0,10 0 0 0 0,14 7 0 0 0,7 3 0 0 0,0-2 0 0 0,1-5 0 0 0,-1-7 0 0 0,-4 0 0 0 0,-4-2 0 0 0,-3-3 0 0 0,-6 2 0 0 0,-9-1 0 0 0,-1-2 0 0 0,0-1 0 0 0,-2-2 0 0 0,-3-2 0 0 0,1 0 0 0 0,4-1 0 0 0,-2-1 0 0 0,-2 1 0 0 0,5 0 0 0 0,1-1 0 0 0,-3 6 0 0 0,0 0 0 0 0,-1 1 0 0 0,-4-1 0 0 0,-3-2 0 0 0,-2-1 0 0 0,-7 3 0 0 0,-2 2 0 0 0,-1-2 0 0 0,1 0 0 0 0,1-2 0 0 0,2-2 0 0 0,5 0 0 0 0,7 0 0 0 0,1-1 0 0 0,0 4 0 0 0,1 1 0 0 0,0 1 0 0 0,-3-2 0 0 0,-3 4 0 0 0,2-1 0 0 0,0 0 0 0 0,3-2 0 0 0,4-2 0 0 0,0 3 0 0 0,1 0 0 0 0,7 5 0 0 0,0-1 0 0 0,-4-2 0 0 0,-6-1 0 0 0,-4-3 0 0 0,-4-2 0 0 0,-3-1 0 0 0,-2-1 0 0 0,0 0 0 0 0,3-1 0 0 0,2 5 0 0 0,5 2 0 0 0,0-1 0 0 0,7 4 0 0 0,6 0 0 0 0,-1-1 0 0 0,-1-3 0 0 0,2-1 0 0 0,0-2 0 0 0,2-1 0 0 0,0-1 0 0 0,0 0 0 0 0,-3-1 0 0 0,-1 1 0 0 0,0 4 0 0 0,-4 2 0 0 0,0-1 0 0 0,2 4 0 0 0,6 0 0 0 0,4-1 0 0 0,1-3 0 0 0,0-1 0 0 0,3-2 0 0 0,2-1 0 0 0,-6-1 0 0 0,-4 0 0 0 0,0 0 0 0 0,-2-1 0 0 0,1 1 0 0 0,1 0 0 0 0,-5-1 0 0 0,5 1 0 0 0,-4 0 0 0 0,1 0 0 0 0,-5 0 0 0 0,0 0 0 0 0,6 0 0 0 0,3 0 0 0 0,7 5 0 0 0,6 1 0 0 0,5-1 0 0 0,5 0 0 0 0,2-2 0 0 0,-2-1 0 0 0,-6-1 0 0 0,-5 0 0 0 0,-10-1 0 0 0,0-1 0 0 0,-5 1 0 0 0,-2 4 0 0 0,-4 2 0 0 0,-1 0 0 0 0,1-2 0 0 0,-2-1 0 0 0,-3-1 0 0 0,0-1 0 0 0,3 0 0 0 0,-1-1 0 0 0,1 0 0 0 0,-1-1 0 0 0,5 1 0 0 0,0 0 0 0 0,-4 0 0 0 0,1 0 0 0 0,-3 0 0 0 0,-4 0 0 0 0,-7-5 0 0 0,-4-1 0 0 0,-2 1 0 0 0,-5-4 0 0 0,0-5 0 0 0,-4-4 0 0 0,-3-3 0 0 0,-4-4 0 0 0,-3 0 0 0 0,-2-2 0 0 0,-10 4 0 0 0,-3 2 0 0 0,-9 5 0 0 0,-5 0 0 0 0,-3-1 0 0 0,0 1 0 0 0,-5 0 0 0 0,-1-2 0 0 0,1-2 0 0 0,3 1 0 0 0,1 5 0 0 0,1 1 0 0 0,-2 1 0 0 0,-2 4 0 0 0,2 2 0 0 0,-4-1 0 0 0,0 0 0 0 0,1 1 0 0 0,-2-3 0 0 0,1 1 0 0 0,-3 1 0 0 0,0 2 0 0 0,-1 1 0 0 0,0 3 0 0 0,-1-5 0 0 0,2 0 0 0 0,2 1 0 0 0,3 1 0 0 0,3-3 0 0 0,2-1 0 0 0,1 1 0 0 0,1 3 0 0 0,1 0 0 0 0,-1 3 0 0 0,1 0 0 0 0,-5 1 0 0 0,-2 0 0 0 0,0 0 0 0 0,2 0 0 0 0,5-4 0 0 0,3-1 0 0 0,0-1 0 0 0,0 2 0 0 0,-1 0 0 0 0,-1 2 0 0 0,-1 1 0 0 0,0-3 0 0 0,-1-2 0 0 0,-5 0 0 0 0,-1 2 0 0 0,0 1 0 0 0,1 1 0 0 0,2 1 0 0 0,0 1 0 0 0,2 0 0 0 0,5-4 0 0 0,2-2 0 0 0,-1 1 0 0 0,0 0 0 0 0,-2 2 0 0 0,0 1 0 0 0,-7 1 0 0 0,-1 1 0 0 0,-5 0 0 0 0,-1 0 0 0 0,2-4 0 0 0,2-2 0 0 0,2 1 0 0 0,2 0 0 0 0,2 2 0 0 0,1-3 0 0 0,0-1 0 0 0,0 1 0 0 0,-4 1 0 0 0,-2 2 0 0 0,1 2 0 0 0,0 0 0 0 0,-2 1 0 0 0,-6-4 0 0 0,-4-2 0 0 0,0 1 0 0 0,-1 1 0 0 0,-2 1 0 0 0,-2 1 0 0 0,-6 1 0 0 0,-8-4 0 0 0,-1-1 0 0 0,-5 0 0 0 0,7 2 0 0 0,4 1 0 0 0,7 1 0 0 0,3 1 0 0 0,-4 1 0 0 0,3 0 0 0 0,1 0 0 0 0,-2 1 0 0 0,0-1 0 0 0,-1 0 0 0 0,-6-4 0 0 0,-1-2 0 0 0,3 0 0 0 0,8 2 0 0 0,6 1 0 0 0,6 1 0 0 0,5 0 0 0 0,2 2 0 0 0,-3 0 0 0 0,-1 0 0 0 0,0 0 0 0 0,-3 1 0 0 0,0-1 0 0 0,1 0 0 0 0,2 0 0 0 0,1 0 0 0 0,2 0 0 0 0,1 0 0 0 0,0 0 0 0 0,1 0 0 0 0,1 0 0 0 0,-6 0 0 0 0,0 0 0 0 0,-1 0 0 0 0,2 0 0 0 0,-4 0 0 0 0,0 0 0 0 0,1 0 0 0 0,2 0 0 0 0,2 0 0 0 0,1 0 0 0 0,1 0 0 0 0,0 0 0 0 0,1 0 0 0 0,-4 0 0 0 0,-2 0 0 0 0,1 0 0 0 0,1 0 0 0 0,0 0 0 0 0,2 0 0 0 0,1 0 0 0 0,1 0 0 0 0,4-4 0 0 0,2-2 0 0 0,0 0 0 0 0,-2 2 0 0 0,-1 0 0 0 0,-1 2 0 0 0,-1 1 0 0 0,0 1 0 0 0,-1 0 0 0 0,4-4 0 0 0,1-2 0 0 0,1 1 0 0 0,-2 0 0 0 0,-1 2 0 0 0,3-3 0 0 0,1-1 0 0 0,-1 1 0 0 0,3-3 0 0 0,-1 0 0 0 0,0 1 0 0 0,-3 3 0 0 0,-2 2 0 0 0,-1 1 0 0 0,-1 1 0 0 0,-1 1 0 0 0,4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3AF00-FA14-400D-9E18-6A5198FAC120}" type="datetimeFigureOut">
              <a:rPr lang="nl-NL" smtClean="0"/>
              <a:t>6-4-2023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85928-053A-4375-8B00-B9B0676D8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21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36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4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10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183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22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2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8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24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094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192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82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61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5928-053A-4375-8B00-B9B0676D8F0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6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01_FEF65AC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ordbrabant.bestuurlijkeinformatie.nl/Agenda/Index/7f899bb2-be40-41ec-be16-5c248410afca_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abs.com/en/?utm_term=ibabs%20eu&amp;utm_campaign=%5BEU%5D+Branding&amp;utm_source=adwords&amp;utm_medium=ppc&amp;hsa_acc=5132249131&amp;hsa_cam=15538693381&amp;hsa_grp=130521511389&amp;hsa_ad=568717264681&amp;hsa_src=g&amp;hsa_tgt=kwd-361121081241&amp;hsa_kw=ibabs%20eu&amp;hsa_mt=p&amp;hsa_net=adwords&amp;hsa_ver=3&amp;gclid=Cj0KCQjww4-hBhCtARIsAC9gR3YqpEY3-qHI7bXlLUeUT_czDF-QFmtHF6Vx1v0I2TdVinFY9mdk6McaAjv5EALw_wc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ainps.brabant.nl/" TargetMode="External"/><Relationship Id="rId4" Type="http://schemas.openxmlformats.org/officeDocument/2006/relationships/hyperlink" Target="https://noordbrabant.bestuurlijkeinformatie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overdekt, tafel, plafond, meerdere&#10;&#10;Automatisch gegenereerde beschrijving">
            <a:extLst>
              <a:ext uri="{FF2B5EF4-FFF2-40B4-BE49-F238E27FC236}">
                <a16:creationId xmlns:a16="http://schemas.microsoft.com/office/drawing/2014/main" id="{8FCD7B27-5354-A1C9-3995-588F5C0EF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 r="813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100" dirty="0">
                <a:cs typeface="Calibri Light"/>
              </a:rPr>
              <a:t>PS-vergadercyclus &amp; Informatiebeheer</a:t>
            </a:r>
            <a:endParaRPr lang="nl-NL" sz="4100" dirty="0"/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44C3BF-CF16-DEDE-C285-03066659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990" y="637763"/>
            <a:ext cx="2916358" cy="1627274"/>
          </a:xfrm>
        </p:spPr>
        <p:txBody>
          <a:bodyPr anchor="t">
            <a:normAutofit/>
          </a:bodyPr>
          <a:lstStyle/>
          <a:p>
            <a:r>
              <a:rPr lang="nl-NL" sz="4000">
                <a:cs typeface="Calibri Light"/>
              </a:rPr>
              <a:t>iBabs</a:t>
            </a:r>
            <a:endParaRPr lang="nl-NL" sz="4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63" y="242020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A6E53F0-B202-66A9-EB1C-66F4FF9BE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93" y="167392"/>
            <a:ext cx="5833137" cy="605654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CCF5D0-03EE-1217-183B-EFD5CD16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937" y="2580828"/>
            <a:ext cx="3800200" cy="3633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Voorbereiding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themabijeenkomst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Samenleving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Levendig</a:t>
            </a:r>
            <a:r>
              <a:rPr lang="en-US" sz="2000" dirty="0">
                <a:ea typeface="+mn-lt"/>
                <a:cs typeface="+mn-lt"/>
              </a:rPr>
              <a:t> Brabant 2 </a:t>
            </a:r>
            <a:r>
              <a:rPr lang="en-US" sz="2000" dirty="0" err="1">
                <a:ea typeface="+mn-lt"/>
                <a:cs typeface="+mn-lt"/>
              </a:rPr>
              <a:t>december</a:t>
            </a:r>
            <a:r>
              <a:rPr lang="en-US" sz="2000" dirty="0">
                <a:ea typeface="+mn-lt"/>
                <a:cs typeface="+mn-lt"/>
              </a:rPr>
              <a:t> 2022</a:t>
            </a:r>
            <a:endParaRPr lang="nl-NL" dirty="0"/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 err="1">
                <a:cs typeface="Calibri"/>
              </a:rPr>
              <a:t>Pagina</a:t>
            </a:r>
            <a:r>
              <a:rPr lang="en-US" sz="2000" dirty="0">
                <a:cs typeface="Calibri"/>
              </a:rPr>
              <a:t>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319524C-A764-5A48-F45E-5CCCE8E26D48}"/>
                  </a:ext>
                </a:extLst>
              </p14:cNvPr>
              <p14:cNvContentPartPr/>
              <p14:nvPr/>
            </p14:nvContentPartPr>
            <p14:xfrm>
              <a:off x="692992" y="4863629"/>
              <a:ext cx="2083382" cy="301435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319524C-A764-5A48-F45E-5CCCE8E26D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355" y="4845644"/>
                <a:ext cx="2119017" cy="3370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98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44C3BF-CF16-DEDE-C285-03066659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990" y="637763"/>
            <a:ext cx="2916358" cy="1627274"/>
          </a:xfrm>
        </p:spPr>
        <p:txBody>
          <a:bodyPr anchor="t">
            <a:normAutofit/>
          </a:bodyPr>
          <a:lstStyle/>
          <a:p>
            <a:r>
              <a:rPr lang="nl-NL" sz="4000">
                <a:cs typeface="Calibri Light"/>
              </a:rPr>
              <a:t>iBabs</a:t>
            </a:r>
            <a:endParaRPr lang="nl-NL" sz="4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63" y="242020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CCF5D0-03EE-1217-183B-EFD5CD16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937" y="2580828"/>
            <a:ext cx="3725012" cy="3633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Voorbereiding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themabijeenkomst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Samenleving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Levendig</a:t>
            </a:r>
            <a:r>
              <a:rPr lang="en-US" sz="2000" dirty="0">
                <a:ea typeface="+mn-lt"/>
                <a:cs typeface="+mn-lt"/>
              </a:rPr>
              <a:t> Brabant 2 </a:t>
            </a:r>
            <a:r>
              <a:rPr lang="en-US" sz="2000" dirty="0" err="1">
                <a:ea typeface="+mn-lt"/>
                <a:cs typeface="+mn-lt"/>
              </a:rPr>
              <a:t>december</a:t>
            </a:r>
            <a:r>
              <a:rPr lang="en-US" sz="2000" dirty="0">
                <a:ea typeface="+mn-lt"/>
                <a:cs typeface="+mn-lt"/>
              </a:rPr>
              <a:t> 2022</a:t>
            </a:r>
            <a:endParaRPr lang="nl-NL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 err="1">
                <a:cs typeface="Calibri"/>
              </a:rPr>
              <a:t>Pagina</a:t>
            </a:r>
            <a:r>
              <a:rPr lang="en-US" sz="2000" dirty="0">
                <a:cs typeface="Calibri"/>
              </a:rPr>
              <a:t> 2</a:t>
            </a:r>
          </a:p>
        </p:txBody>
      </p:sp>
      <p:pic>
        <p:nvPicPr>
          <p:cNvPr id="6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14BF5B4-D33E-0876-2F5B-B4A1FC694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8" y="743773"/>
            <a:ext cx="6349402" cy="53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44C3BF-CF16-DEDE-C285-03066659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990" y="637763"/>
            <a:ext cx="2916358" cy="1627274"/>
          </a:xfrm>
        </p:spPr>
        <p:txBody>
          <a:bodyPr anchor="t">
            <a:normAutofit/>
          </a:bodyPr>
          <a:lstStyle/>
          <a:p>
            <a:r>
              <a:rPr lang="nl-NL" sz="4000">
                <a:cs typeface="Calibri Light"/>
              </a:rPr>
              <a:t>iBabs</a:t>
            </a:r>
            <a:endParaRPr lang="nl-NL" sz="4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63" y="242020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CCF5D0-03EE-1217-183B-EFD5CD16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936" y="2580828"/>
            <a:ext cx="3641885" cy="3633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Voorbereiding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themabijeenkomst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Samenleving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Levendig</a:t>
            </a:r>
            <a:r>
              <a:rPr lang="en-US" sz="2000" dirty="0">
                <a:ea typeface="+mn-lt"/>
                <a:cs typeface="+mn-lt"/>
              </a:rPr>
              <a:t> Brabant 2 </a:t>
            </a:r>
            <a:r>
              <a:rPr lang="en-US" sz="2000" dirty="0" err="1">
                <a:ea typeface="+mn-lt"/>
                <a:cs typeface="+mn-lt"/>
              </a:rPr>
              <a:t>december</a:t>
            </a:r>
            <a:r>
              <a:rPr lang="en-US" sz="2000" dirty="0">
                <a:ea typeface="+mn-lt"/>
                <a:cs typeface="+mn-lt"/>
              </a:rPr>
              <a:t> 2022</a:t>
            </a:r>
            <a:endParaRPr lang="nl-NL" dirty="0"/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 err="1">
                <a:cs typeface="Calibri"/>
              </a:rPr>
              <a:t>Pagina</a:t>
            </a:r>
            <a:r>
              <a:rPr lang="en-US" sz="2000" dirty="0">
                <a:cs typeface="Calibri"/>
              </a:rPr>
              <a:t> 3</a:t>
            </a:r>
          </a:p>
        </p:txBody>
      </p:sp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8DD116A5-5664-1A05-F8F1-AE909908E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7" y="640497"/>
            <a:ext cx="6120459" cy="51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4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44C3BF-CF16-DEDE-C285-03066659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990" y="637763"/>
            <a:ext cx="2916358" cy="1627274"/>
          </a:xfrm>
        </p:spPr>
        <p:txBody>
          <a:bodyPr anchor="t">
            <a:normAutofit/>
          </a:bodyPr>
          <a:lstStyle/>
          <a:p>
            <a:r>
              <a:rPr lang="nl-NL" sz="4000">
                <a:cs typeface="Calibri Light"/>
              </a:rPr>
              <a:t>iBabs</a:t>
            </a:r>
            <a:endParaRPr lang="nl-NL" sz="4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63" y="242020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CCF5D0-03EE-1217-183B-EFD5CD16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936" y="2580828"/>
            <a:ext cx="3342627" cy="3633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cs typeface="Calibri"/>
              </a:rPr>
              <a:t>Voorbereiding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themabijeenkomst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Samenleving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Levendig</a:t>
            </a:r>
            <a:r>
              <a:rPr lang="en-US" sz="2000" dirty="0">
                <a:cs typeface="Calibri"/>
              </a:rPr>
              <a:t> Brabant 2 </a:t>
            </a:r>
            <a:r>
              <a:rPr lang="en-US" sz="2000" dirty="0" err="1">
                <a:cs typeface="Calibri"/>
              </a:rPr>
              <a:t>december</a:t>
            </a:r>
            <a:r>
              <a:rPr lang="en-US" sz="2000" dirty="0">
                <a:cs typeface="Calibri"/>
              </a:rPr>
              <a:t> 2022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 err="1">
                <a:cs typeface="Calibri"/>
              </a:rPr>
              <a:t>Pagina</a:t>
            </a:r>
            <a:r>
              <a:rPr lang="en-US" sz="2000" dirty="0">
                <a:cs typeface="Calibri"/>
              </a:rPr>
              <a:t> 4</a:t>
            </a:r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D7FD6600-C163-EF46-3357-D179A1D7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6" y="1317782"/>
            <a:ext cx="6468532" cy="36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0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7D58-5738-7B2C-B499-D1C674E1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48" y="383940"/>
            <a:ext cx="10515600" cy="1325563"/>
          </a:xfrm>
        </p:spPr>
        <p:txBody>
          <a:bodyPr/>
          <a:lstStyle/>
          <a:p>
            <a:r>
              <a:rPr lang="nl-NL" dirty="0">
                <a:cs typeface="Calibri Light"/>
              </a:rPr>
              <a:t>PS-vergadercyclus</a:t>
            </a:r>
            <a:endParaRPr lang="nl-N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45CC1E8-BC3F-F8F1-4A1A-D67BD751D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515466"/>
              </p:ext>
            </p:extLst>
          </p:nvPr>
        </p:nvGraphicFramePr>
        <p:xfrm>
          <a:off x="2551468" y="578620"/>
          <a:ext cx="9476365" cy="6279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" name="Pijl: rechts 103">
            <a:extLst>
              <a:ext uri="{FF2B5EF4-FFF2-40B4-BE49-F238E27FC236}">
                <a16:creationId xmlns:a16="http://schemas.microsoft.com/office/drawing/2014/main" id="{C626A0BF-D771-FEC8-B793-543D4242A82B}"/>
              </a:ext>
            </a:extLst>
          </p:cNvPr>
          <p:cNvSpPr/>
          <p:nvPr/>
        </p:nvSpPr>
        <p:spPr>
          <a:xfrm>
            <a:off x="278780" y="2648415"/>
            <a:ext cx="2128023" cy="1068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cs typeface="Calibri"/>
              </a:rPr>
              <a:t>Voorstellen uit GS</a:t>
            </a:r>
            <a:endParaRPr lang="nl-NL" dirty="0"/>
          </a:p>
        </p:txBody>
      </p:sp>
      <p:sp>
        <p:nvSpPr>
          <p:cNvPr id="115" name="Pijl: rechts 114">
            <a:extLst>
              <a:ext uri="{FF2B5EF4-FFF2-40B4-BE49-F238E27FC236}">
                <a16:creationId xmlns:a16="http://schemas.microsoft.com/office/drawing/2014/main" id="{86909E09-D3BD-2FED-4FE7-1958A22E6C6C}"/>
              </a:ext>
            </a:extLst>
          </p:cNvPr>
          <p:cNvSpPr/>
          <p:nvPr/>
        </p:nvSpPr>
        <p:spPr>
          <a:xfrm>
            <a:off x="408878" y="3893634"/>
            <a:ext cx="1997926" cy="122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dirty="0">
                <a:cs typeface="Calibri"/>
              </a:rPr>
              <a:t>Voorstellen van PS-leden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7557959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8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00F41-7BFB-D104-A735-11460268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Praktische informatie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D400E1-6065-A07A-27C8-05B5BBBC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Alle stukken ontvang je 10 dagen voor de vergadering plaatsvindt. 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Dit geldt voor Agendastukken, Themadagstukken en PS-vergaderingstukken. </a:t>
            </a:r>
          </a:p>
          <a:p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 smtClean="0">
                <a:cs typeface="Calibri"/>
              </a:rPr>
              <a:t>Naast een ander vergaderplatform</a:t>
            </a:r>
            <a:r>
              <a:rPr lang="nl-NL" dirty="0">
                <a:cs typeface="Calibri"/>
              </a:rPr>
              <a:t>: het presidium</a:t>
            </a:r>
          </a:p>
        </p:txBody>
      </p:sp>
    </p:spTree>
    <p:extLst>
      <p:ext uri="{BB962C8B-B14F-4D97-AF65-F5344CB8AC3E}">
        <p14:creationId xmlns:p14="http://schemas.microsoft.com/office/powerpoint/2010/main" val="313468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A4C1D1-C9DD-5285-BFC8-D197BAC1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70"/>
            <a:ext cx="10515600" cy="586652"/>
          </a:xfrm>
        </p:spPr>
        <p:txBody>
          <a:bodyPr>
            <a:normAutofit/>
          </a:bodyPr>
          <a:lstStyle/>
          <a:p>
            <a:pPr algn="ctr"/>
            <a:r>
              <a:rPr lang="nl-NL" sz="3200" dirty="0">
                <a:cs typeface="Calibri Light"/>
              </a:rPr>
              <a:t>Opbouw Agendavergadering</a:t>
            </a:r>
            <a:endParaRPr lang="nl-NL" sz="3200" dirty="0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5ED2ECDD-145D-15F1-EAA8-6EB73B79F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867938"/>
              </p:ext>
            </p:extLst>
          </p:nvPr>
        </p:nvGraphicFramePr>
        <p:xfrm>
          <a:off x="838200" y="699248"/>
          <a:ext cx="10919011" cy="590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28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83B81-F42D-7A27-1B3A-13E0B75C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Voorbeeld</a:t>
            </a:r>
            <a:endParaRPr lang="nl-NL" dirty="0"/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85E4B89-0B19-8DB1-C4F3-55F0106EC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5915" y="50613"/>
            <a:ext cx="7904734" cy="6637338"/>
          </a:xfrm>
        </p:spPr>
      </p:pic>
    </p:spTree>
    <p:extLst>
      <p:ext uri="{BB962C8B-B14F-4D97-AF65-F5344CB8AC3E}">
        <p14:creationId xmlns:p14="http://schemas.microsoft.com/office/powerpoint/2010/main" val="398116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FC8290-C742-DC7A-483B-5B72B1B2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nl-NL" sz="4000">
                <a:cs typeface="Calibri Light"/>
              </a:rPr>
              <a:t>Themadagen</a:t>
            </a:r>
            <a:endParaRPr lang="nl-NL" sz="4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E45B74-1D98-0296-93C5-85B4DCFB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sz="1900" b="1" dirty="0">
                <a:cs typeface="Calibri"/>
              </a:rPr>
              <a:t>Informerend</a:t>
            </a:r>
          </a:p>
          <a:p>
            <a:pPr marL="0" indent="0">
              <a:buNone/>
            </a:pPr>
            <a:r>
              <a:rPr lang="nl-NL" sz="1900" dirty="0">
                <a:cs typeface="Calibri"/>
              </a:rPr>
              <a:t>Aangevraagd</a:t>
            </a:r>
          </a:p>
          <a:p>
            <a:pPr marL="0" indent="0">
              <a:buNone/>
            </a:pPr>
            <a:r>
              <a:rPr lang="nl-NL" sz="1900" dirty="0">
                <a:cs typeface="Calibri"/>
              </a:rPr>
              <a:t>90 minuten</a:t>
            </a:r>
          </a:p>
          <a:p>
            <a:pPr marL="0" indent="0">
              <a:buNone/>
            </a:pPr>
            <a:r>
              <a:rPr lang="nl-NL" sz="1900" dirty="0">
                <a:cs typeface="Calibri"/>
              </a:rPr>
              <a:t>Ambtenaar (niet politiek)</a:t>
            </a:r>
          </a:p>
          <a:p>
            <a:pPr marL="0" indent="0">
              <a:buNone/>
            </a:pPr>
            <a:r>
              <a:rPr lang="nl-NL" sz="1900" dirty="0">
                <a:cs typeface="Calibri"/>
              </a:rPr>
              <a:t>Insprekers</a:t>
            </a:r>
          </a:p>
          <a:p>
            <a:pPr marL="0" indent="0">
              <a:buNone/>
            </a:pPr>
            <a:endParaRPr lang="nl-NL" sz="1900" dirty="0">
              <a:cs typeface="Calibri"/>
            </a:endParaRPr>
          </a:p>
          <a:p>
            <a:r>
              <a:rPr lang="nl-NL" sz="1900" b="1" dirty="0">
                <a:cs typeface="Calibri"/>
              </a:rPr>
              <a:t>Oordeelsvormend</a:t>
            </a:r>
          </a:p>
          <a:p>
            <a:pPr marL="0" indent="0">
              <a:buNone/>
            </a:pPr>
            <a:r>
              <a:rPr lang="nl-NL" sz="1900" dirty="0">
                <a:cs typeface="Calibri"/>
              </a:rPr>
              <a:t>Altijd bij Statenvoorstellen / Statenmededelingen of memo aangevraagd</a:t>
            </a:r>
          </a:p>
          <a:p>
            <a:pPr marL="0" indent="0">
              <a:buNone/>
            </a:pPr>
            <a:r>
              <a:rPr lang="nl-NL" sz="1900" dirty="0" smtClean="0">
                <a:cs typeface="Calibri"/>
              </a:rPr>
              <a:t>Uitkomst leidend voor wijze </a:t>
            </a:r>
            <a:r>
              <a:rPr lang="nl-NL" sz="1900" dirty="0">
                <a:cs typeface="Calibri"/>
              </a:rPr>
              <a:t>behandeling in PS-vergadering</a:t>
            </a:r>
          </a:p>
          <a:p>
            <a:pPr marL="0" indent="0">
              <a:buNone/>
            </a:pPr>
            <a:r>
              <a:rPr lang="nl-NL" sz="1900" dirty="0">
                <a:cs typeface="Calibri"/>
              </a:rPr>
              <a:t>Politiek / geen besluiten</a:t>
            </a:r>
          </a:p>
          <a:p>
            <a:pPr marL="0" indent="0">
              <a:buNone/>
            </a:pPr>
            <a:r>
              <a:rPr lang="nl-NL" sz="1900" dirty="0">
                <a:cs typeface="Calibri"/>
              </a:rPr>
              <a:t>Insprekers</a:t>
            </a:r>
          </a:p>
        </p:txBody>
      </p:sp>
      <p:pic>
        <p:nvPicPr>
          <p:cNvPr id="4" name="Afbeelding 4" descr="Afbeelding met overdekt, tafel, vloer, computer&#10;&#10;Automatisch gegenereerde beschrijving">
            <a:extLst>
              <a:ext uri="{FF2B5EF4-FFF2-40B4-BE49-F238E27FC236}">
                <a16:creationId xmlns:a16="http://schemas.microsoft.com/office/drawing/2014/main" id="{4F12F0F8-A81C-AE36-4787-58B82647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32" r="-2" b="2425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785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A396F-44B9-2F9D-90FC-7DD4FC55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 Light"/>
              </a:rPr>
              <a:t>Dagindeling van de griffie (Themadagen) </a:t>
            </a:r>
            <a:r>
              <a:rPr lang="nl-NL" sz="800" err="1">
                <a:cs typeface="Calibri Light"/>
              </a:rPr>
              <a:t>vb</a:t>
            </a:r>
            <a:r>
              <a:rPr lang="nl-NL" sz="800" dirty="0">
                <a:cs typeface="Calibri Light"/>
              </a:rPr>
              <a:t>: </a:t>
            </a:r>
            <a:r>
              <a:rPr lang="nl-NL" sz="800" dirty="0">
                <a:ea typeface="+mj-lt"/>
                <a:cs typeface="+mj-lt"/>
                <a:hlinkClick r:id="rId3"/>
              </a:rPr>
              <a:t>https://noordbrabant.bestuurlijkeinformatie.nl/Agenda/Index/7f899bb2-be40-41ec-be16-5c248410afca_</a:t>
            </a:r>
            <a:r>
              <a:rPr lang="nl-NL" sz="800" dirty="0">
                <a:ea typeface="+mj-lt"/>
                <a:cs typeface="+mj-lt"/>
              </a:rPr>
              <a:t> </a:t>
            </a:r>
            <a:endParaRPr lang="nl-NL" sz="800" dirty="0">
              <a:cs typeface="Calibri Light"/>
            </a:endParaRPr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B85EA93-A603-CD14-2F38-1FB61A598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5029" y="1422213"/>
            <a:ext cx="6868601" cy="3965855"/>
          </a:xfrm>
        </p:spPr>
      </p:pic>
      <p:pic>
        <p:nvPicPr>
          <p:cNvPr id="5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1226DBAA-9CBA-F46F-8C1A-7B1545A82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753" y="1477251"/>
            <a:ext cx="6974540" cy="40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5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AF04A4-C8A3-DEA5-3860-01D3C489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024189"/>
          </a:xfrm>
        </p:spPr>
        <p:txBody>
          <a:bodyPr>
            <a:normAutofit/>
          </a:bodyPr>
          <a:lstStyle/>
          <a:p>
            <a:r>
              <a:rPr lang="nl-NL" sz="3200" dirty="0">
                <a:cs typeface="Calibri Light"/>
              </a:rPr>
              <a:t>Praktische informatie PS-vergadering</a:t>
            </a:r>
            <a:endParaRPr lang="nl-NL" sz="3600" dirty="0">
              <a:cs typeface="Calibri Light" panose="020F03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4B1AD6-8E55-3F30-8876-A4F39E5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903752"/>
            <a:ext cx="6002110" cy="42303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nl-NL" sz="2000" dirty="0">
                <a:cs typeface="Calibri"/>
              </a:rPr>
              <a:t>Kleine Agendavergadering voorafgaand aan PS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l-NL" sz="2000" dirty="0">
                <a:cs typeface="Calibri"/>
              </a:rPr>
              <a:t>Aanvang 09:30 uur</a:t>
            </a:r>
          </a:p>
          <a:p>
            <a:pPr>
              <a:buFont typeface="Calibri" panose="020B0604020202020204" pitchFamily="34" charset="0"/>
              <a:buChar char="-"/>
            </a:pPr>
            <a:endParaRPr lang="nl-NL" sz="2000" dirty="0"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l-NL" sz="2000" dirty="0">
                <a:cs typeface="Calibri"/>
              </a:rPr>
              <a:t>Insprekers / Actualiteiten (actuele motie, mondelingen vragen)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l-NL" sz="2000" dirty="0">
                <a:cs typeface="Calibri"/>
              </a:rPr>
              <a:t>Bespreekstukken / Beperkte bespreekstukken / hamerstukken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l-NL" sz="2000" dirty="0">
                <a:cs typeface="Calibri"/>
              </a:rPr>
              <a:t>Stemmen</a:t>
            </a:r>
          </a:p>
          <a:p>
            <a:pPr>
              <a:buFont typeface="Calibri" panose="020B0604020202020204" pitchFamily="34" charset="0"/>
              <a:buChar char="-"/>
            </a:pPr>
            <a:endParaRPr lang="nl-NL" sz="2000" dirty="0"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l-NL" sz="2000" dirty="0">
                <a:cs typeface="Calibri"/>
              </a:rPr>
              <a:t>Zitplekken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l-NL" sz="2000" dirty="0">
                <a:cs typeface="Calibri"/>
              </a:rPr>
              <a:t>Spreekgestoelte en interruptietafel</a:t>
            </a:r>
          </a:p>
          <a:p>
            <a:pPr>
              <a:buFont typeface="Calibri" panose="020B0604020202020204" pitchFamily="34" charset="0"/>
              <a:buChar char="-"/>
            </a:pPr>
            <a:endParaRPr lang="nl-NL" sz="1700">
              <a:cs typeface="Calibri"/>
            </a:endParaRPr>
          </a:p>
        </p:txBody>
      </p:sp>
      <p:pic>
        <p:nvPicPr>
          <p:cNvPr id="4" name="Afbeelding 4" descr="Afbeelding met tekst, overdekt, plafond&#10;&#10;Automatisch gegenereerde beschrijving">
            <a:extLst>
              <a:ext uri="{FF2B5EF4-FFF2-40B4-BE49-F238E27FC236}">
                <a16:creationId xmlns:a16="http://schemas.microsoft.com/office/drawing/2014/main" id="{ED65D603-314F-89BF-B0FC-29CE1318B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6" r="1598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0109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C7B89-7C9A-83C8-05D5-5B953954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Informatieketen (waar vind ik wat)</a:t>
            </a:r>
            <a:endParaRPr lang="nl-NL" dirty="0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E7F3CD85-7294-A889-0F23-2F227CF0302B}"/>
              </a:ext>
            </a:extLst>
          </p:cNvPr>
          <p:cNvSpPr/>
          <p:nvPr/>
        </p:nvSpPr>
        <p:spPr>
          <a:xfrm rot="10800000">
            <a:off x="1317038" y="2361258"/>
            <a:ext cx="10037702" cy="374414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947792D-D987-5154-01A0-D7678559F788}"/>
              </a:ext>
            </a:extLst>
          </p:cNvPr>
          <p:cNvSpPr txBox="1"/>
          <p:nvPr/>
        </p:nvSpPr>
        <p:spPr>
          <a:xfrm>
            <a:off x="2229555" y="1881481"/>
            <a:ext cx="8203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Informatie (Statenvoorstellen, -mededelingen, memo's </a:t>
            </a:r>
            <a:r>
              <a:rPr lang="nl-NL" dirty="0" err="1">
                <a:cs typeface="Calibri"/>
              </a:rPr>
              <a:t>gedep</a:t>
            </a:r>
            <a:r>
              <a:rPr lang="nl-NL" dirty="0">
                <a:cs typeface="Calibri"/>
              </a:rPr>
              <a:t>., </a:t>
            </a:r>
            <a:r>
              <a:rPr lang="nl-NL" dirty="0" err="1">
                <a:cs typeface="Calibri"/>
              </a:rPr>
              <a:t>dagberichten</a:t>
            </a:r>
            <a:r>
              <a:rPr lang="nl-NL" dirty="0">
                <a:cs typeface="Calibri"/>
              </a:rPr>
              <a:t> ect. 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A4EFA2B-79B7-7F45-6BAB-58DCF615DB32}"/>
              </a:ext>
            </a:extLst>
          </p:cNvPr>
          <p:cNvSpPr txBox="1"/>
          <p:nvPr/>
        </p:nvSpPr>
        <p:spPr>
          <a:xfrm>
            <a:off x="2822222" y="3499555"/>
            <a:ext cx="69991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 err="1">
                <a:cs typeface="Calibri"/>
              </a:rPr>
              <a:t>IBabs</a:t>
            </a:r>
            <a:r>
              <a:rPr lang="nl-NL" dirty="0">
                <a:cs typeface="Calibri"/>
              </a:rPr>
              <a:t> (a</a:t>
            </a:r>
            <a:r>
              <a:rPr lang="nl-NL" dirty="0">
                <a:cs typeface="Calibri"/>
                <a:hlinkClick r:id="rId3"/>
              </a:rPr>
              <a:t>pp-versie voor alleen voor Statenleden</a:t>
            </a:r>
            <a:r>
              <a:rPr lang="nl-NL" dirty="0">
                <a:cs typeface="Calibri"/>
              </a:rPr>
              <a:t>; </a:t>
            </a:r>
            <a:r>
              <a:rPr lang="nl-NL" dirty="0">
                <a:cs typeface="Calibri"/>
                <a:hlinkClick r:id="rId4"/>
              </a:rPr>
              <a:t>Openbare website</a:t>
            </a:r>
            <a:r>
              <a:rPr lang="nl-NL" dirty="0">
                <a:cs typeface="Calibri"/>
              </a:rPr>
              <a:t>) 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6E225B7-04D5-B6F1-3854-CD0AA31E5E0D}"/>
              </a:ext>
            </a:extLst>
          </p:cNvPr>
          <p:cNvSpPr txBox="1"/>
          <p:nvPr/>
        </p:nvSpPr>
        <p:spPr>
          <a:xfrm>
            <a:off x="2643481" y="2436518"/>
            <a:ext cx="73565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>
                <a:cs typeface="Calibri"/>
                <a:hlinkClick r:id="rId5"/>
              </a:rPr>
              <a:t>BrainPS</a:t>
            </a:r>
            <a:endParaRPr lang="nl-NL" sz="2400">
              <a:cs typeface="Calibri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C075E65-CC57-56C8-FC47-A16AAE5AC78C}"/>
              </a:ext>
            </a:extLst>
          </p:cNvPr>
          <p:cNvSpPr txBox="1"/>
          <p:nvPr/>
        </p:nvSpPr>
        <p:spPr>
          <a:xfrm>
            <a:off x="4804317" y="4367561"/>
            <a:ext cx="28063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Mailbox / SharePoint fractie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0454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02a08a-ea80-415b-925f-ceeffcfe10a2">
      <Terms xmlns="http://schemas.microsoft.com/office/infopath/2007/PartnerControls"/>
    </lcf76f155ced4ddcb4097134ff3c332f>
    <TaxCatchAll xmlns="c2c86c78-141e-4d24-8d57-d1b6958b4a05" xsi:nil="true"/>
    <Extra_x0020_informatie xmlns="5702a08a-ea80-415b-925f-ceeffcfe10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C8633C0FF8648BDE0E62201300015" ma:contentTypeVersion="16" ma:contentTypeDescription="Een nieuw document maken." ma:contentTypeScope="" ma:versionID="9e88ed165c3c9469d84e2fe082a210f7">
  <xsd:schema xmlns:xsd="http://www.w3.org/2001/XMLSchema" xmlns:xs="http://www.w3.org/2001/XMLSchema" xmlns:p="http://schemas.microsoft.com/office/2006/metadata/properties" xmlns:ns2="5702a08a-ea80-415b-925f-ceeffcfe10a2" xmlns:ns3="c2c86c78-141e-4d24-8d57-d1b6958b4a05" targetNamespace="http://schemas.microsoft.com/office/2006/metadata/properties" ma:root="true" ma:fieldsID="7e0da7fd595e3bc0a98c0b6e2670704f" ns2:_="" ns3:_="">
    <xsd:import namespace="5702a08a-ea80-415b-925f-ceeffcfe10a2"/>
    <xsd:import namespace="c2c86c78-141e-4d24-8d57-d1b6958b4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Extra_x0020_informati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2a08a-ea80-415b-925f-ceeffcfe1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Extra_x0020_informatie" ma:index="10" nillable="true" ma:displayName="Extra informatie" ma:internalName="Extra_x0020_informatie">
      <xsd:simpleType>
        <xsd:restriction base="dms:Text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73e716c-908e-467b-bea2-8423709b99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86c78-141e-4d24-8d57-d1b6958b4a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3db826-04cc-43d4-91a6-fad8546c107a}" ma:internalName="TaxCatchAll" ma:showField="CatchAllData" ma:web="c2c86c78-141e-4d24-8d57-d1b6958b4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D51F4-FD45-419E-8F23-007CEA1250AC}">
  <ds:schemaRefs>
    <ds:schemaRef ds:uri="http://purl.org/dc/elements/1.1/"/>
    <ds:schemaRef ds:uri="c2c86c78-141e-4d24-8d57-d1b6958b4a0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702a08a-ea80-415b-925f-ceeffcfe10a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D12723-5D62-410D-AF93-17D95952DD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02CCB1-5C35-43F4-8533-352590494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2a08a-ea80-415b-925f-ceeffcfe10a2"/>
    <ds:schemaRef ds:uri="c2c86c78-141e-4d24-8d57-d1b6958b4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378</Words>
  <Application>Microsoft Office PowerPoint</Application>
  <PresentationFormat>Breedbeeld</PresentationFormat>
  <Paragraphs>99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Futura Book</vt:lpstr>
      <vt:lpstr>Kantoorthema</vt:lpstr>
      <vt:lpstr>PS-vergadercyclus &amp; Informatiebeheer</vt:lpstr>
      <vt:lpstr>PS-vergadercyclus</vt:lpstr>
      <vt:lpstr>Praktische informatie</vt:lpstr>
      <vt:lpstr>Opbouw Agendavergadering</vt:lpstr>
      <vt:lpstr>Voorbeeld</vt:lpstr>
      <vt:lpstr>Themadagen</vt:lpstr>
      <vt:lpstr>Dagindeling van de griffie (Themadagen) vb: https://noordbrabant.bestuurlijkeinformatie.nl/Agenda/Index/7f899bb2-be40-41ec-be16-5c248410afca_ </vt:lpstr>
      <vt:lpstr>Praktische informatie PS-vergadering</vt:lpstr>
      <vt:lpstr>Informatieketen (waar vind ik wat)</vt:lpstr>
      <vt:lpstr>iBabs</vt:lpstr>
      <vt:lpstr>iBabs</vt:lpstr>
      <vt:lpstr>iBabs</vt:lpstr>
      <vt:lpstr>iBabs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Kirsten ten Cate</dc:creator>
  <cp:lastModifiedBy>Bob Smits</cp:lastModifiedBy>
  <cp:revision>350</cp:revision>
  <cp:lastPrinted>2023-04-06T12:07:35Z</cp:lastPrinted>
  <dcterms:created xsi:type="dcterms:W3CDTF">2023-03-29T11:44:27Z</dcterms:created>
  <dcterms:modified xsi:type="dcterms:W3CDTF">2023-04-06T12:08:10Z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0x010100C40C8633C0FF8648BDE0E62201300015</vt:lpwstr>
  </property>
  <property fmtid="{D5CDD505-2E9C-101B-9397-08002B2CF9AE}" pid="3" name="MediaServiceImageTags">
    <vt:lpwstr/>
  </property>
</Properties>
</file>