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64" r:id="rId6"/>
    <p:sldId id="267" r:id="rId7"/>
    <p:sldId id="268" r:id="rId8"/>
    <p:sldId id="257" r:id="rId9"/>
    <p:sldId id="263" r:id="rId10"/>
    <p:sldId id="262" r:id="rId11"/>
    <p:sldId id="261" r:id="rId12"/>
    <p:sldId id="265" r:id="rId13"/>
    <p:sldId id="266" r:id="rId14"/>
    <p:sldId id="269" r:id="rId1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63F9FE-EE31-4157-8E42-263B92847A9D}" v="97" dt="2023-04-07T07:01:16.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m te Loeke" userId="1b1e9679-f988-4093-b451-f6b03493acbe" providerId="ADAL" clId="{2D63F9FE-EE31-4157-8E42-263B92847A9D}"/>
    <pc:docChg chg="undo custSel addSld delSld modSld">
      <pc:chgData name="Pim te Loeke" userId="1b1e9679-f988-4093-b451-f6b03493acbe" providerId="ADAL" clId="{2D63F9FE-EE31-4157-8E42-263B92847A9D}" dt="2023-04-07T07:03:50.028" v="1472" actId="20577"/>
      <pc:docMkLst>
        <pc:docMk/>
      </pc:docMkLst>
      <pc:sldChg chg="modSp del mod">
        <pc:chgData name="Pim te Loeke" userId="1b1e9679-f988-4093-b451-f6b03493acbe" providerId="ADAL" clId="{2D63F9FE-EE31-4157-8E42-263B92847A9D}" dt="2023-04-05T13:09:31.051" v="1167" actId="2696"/>
        <pc:sldMkLst>
          <pc:docMk/>
          <pc:sldMk cId="3091218349" sldId="259"/>
        </pc:sldMkLst>
        <pc:spChg chg="mod">
          <ac:chgData name="Pim te Loeke" userId="1b1e9679-f988-4093-b451-f6b03493acbe" providerId="ADAL" clId="{2D63F9FE-EE31-4157-8E42-263B92847A9D}" dt="2023-04-05T13:05:44.704" v="1156" actId="1076"/>
          <ac:spMkLst>
            <pc:docMk/>
            <pc:sldMk cId="3091218349" sldId="259"/>
            <ac:spMk id="9" creationId="{3822669D-013D-12A6-7452-714695A33BBC}"/>
          </ac:spMkLst>
        </pc:spChg>
      </pc:sldChg>
      <pc:sldChg chg="modSp del mod">
        <pc:chgData name="Pim te Loeke" userId="1b1e9679-f988-4093-b451-f6b03493acbe" providerId="ADAL" clId="{2D63F9FE-EE31-4157-8E42-263B92847A9D}" dt="2023-04-05T13:09:31.051" v="1167" actId="2696"/>
        <pc:sldMkLst>
          <pc:docMk/>
          <pc:sldMk cId="2186093843" sldId="260"/>
        </pc:sldMkLst>
        <pc:spChg chg="mod">
          <ac:chgData name="Pim te Loeke" userId="1b1e9679-f988-4093-b451-f6b03493acbe" providerId="ADAL" clId="{2D63F9FE-EE31-4157-8E42-263B92847A9D}" dt="2023-04-05T13:00:48.114" v="962" actId="1076"/>
          <ac:spMkLst>
            <pc:docMk/>
            <pc:sldMk cId="2186093843" sldId="260"/>
            <ac:spMk id="9" creationId="{3B06EC46-4E4B-78D8-754F-F140DC1F12EF}"/>
          </ac:spMkLst>
        </pc:spChg>
      </pc:sldChg>
      <pc:sldChg chg="modSp new mod">
        <pc:chgData name="Pim te Loeke" userId="1b1e9679-f988-4093-b451-f6b03493acbe" providerId="ADAL" clId="{2D63F9FE-EE31-4157-8E42-263B92847A9D}" dt="2023-04-07T07:01:22.144" v="1240" actId="5793"/>
        <pc:sldMkLst>
          <pc:docMk/>
          <pc:sldMk cId="1524168377" sldId="265"/>
        </pc:sldMkLst>
        <pc:spChg chg="mod">
          <ac:chgData name="Pim te Loeke" userId="1b1e9679-f988-4093-b451-f6b03493acbe" providerId="ADAL" clId="{2D63F9FE-EE31-4157-8E42-263B92847A9D}" dt="2023-04-05T08:41:11.838" v="17" actId="20577"/>
          <ac:spMkLst>
            <pc:docMk/>
            <pc:sldMk cId="1524168377" sldId="265"/>
            <ac:spMk id="2" creationId="{CEB69962-A4E5-53F5-509C-F17B05CADF23}"/>
          </ac:spMkLst>
        </pc:spChg>
        <pc:spChg chg="mod">
          <ac:chgData name="Pim te Loeke" userId="1b1e9679-f988-4093-b451-f6b03493acbe" providerId="ADAL" clId="{2D63F9FE-EE31-4157-8E42-263B92847A9D}" dt="2023-04-07T07:01:22.144" v="1240" actId="5793"/>
          <ac:spMkLst>
            <pc:docMk/>
            <pc:sldMk cId="1524168377" sldId="265"/>
            <ac:spMk id="3" creationId="{7E160DF7-FB6C-F335-400F-74BD77A79459}"/>
          </ac:spMkLst>
        </pc:spChg>
      </pc:sldChg>
      <pc:sldChg chg="modSp new mod">
        <pc:chgData name="Pim te Loeke" userId="1b1e9679-f988-4093-b451-f6b03493acbe" providerId="ADAL" clId="{2D63F9FE-EE31-4157-8E42-263B92847A9D}" dt="2023-04-05T08:54:47.231" v="688" actId="20577"/>
        <pc:sldMkLst>
          <pc:docMk/>
          <pc:sldMk cId="3643481254" sldId="266"/>
        </pc:sldMkLst>
        <pc:spChg chg="mod">
          <ac:chgData name="Pim te Loeke" userId="1b1e9679-f988-4093-b451-f6b03493acbe" providerId="ADAL" clId="{2D63F9FE-EE31-4157-8E42-263B92847A9D}" dt="2023-04-05T08:46:35.250" v="282" actId="20577"/>
          <ac:spMkLst>
            <pc:docMk/>
            <pc:sldMk cId="3643481254" sldId="266"/>
            <ac:spMk id="2" creationId="{8246999E-A07A-FCB2-A641-688B8AD0226B}"/>
          </ac:spMkLst>
        </pc:spChg>
        <pc:spChg chg="mod">
          <ac:chgData name="Pim te Loeke" userId="1b1e9679-f988-4093-b451-f6b03493acbe" providerId="ADAL" clId="{2D63F9FE-EE31-4157-8E42-263B92847A9D}" dt="2023-04-05T08:54:47.231" v="688" actId="20577"/>
          <ac:spMkLst>
            <pc:docMk/>
            <pc:sldMk cId="3643481254" sldId="266"/>
            <ac:spMk id="3" creationId="{FAD4014B-43F9-31B8-1324-BF1AFD3841DD}"/>
          </ac:spMkLst>
        </pc:spChg>
      </pc:sldChg>
      <pc:sldChg chg="addSp delSp modSp new mod">
        <pc:chgData name="Pim te Loeke" userId="1b1e9679-f988-4093-b451-f6b03493acbe" providerId="ADAL" clId="{2D63F9FE-EE31-4157-8E42-263B92847A9D}" dt="2023-04-05T13:15:17.668" v="1212" actId="1076"/>
        <pc:sldMkLst>
          <pc:docMk/>
          <pc:sldMk cId="2557381832" sldId="267"/>
        </pc:sldMkLst>
        <pc:spChg chg="mod">
          <ac:chgData name="Pim te Loeke" userId="1b1e9679-f988-4093-b451-f6b03493acbe" providerId="ADAL" clId="{2D63F9FE-EE31-4157-8E42-263B92847A9D}" dt="2023-04-05T12:54:09.365" v="734" actId="20577"/>
          <ac:spMkLst>
            <pc:docMk/>
            <pc:sldMk cId="2557381832" sldId="267"/>
            <ac:spMk id="2" creationId="{9DFD68CF-91A6-5201-F226-94E50D840C52}"/>
          </ac:spMkLst>
        </pc:spChg>
        <pc:spChg chg="del mod">
          <ac:chgData name="Pim te Loeke" userId="1b1e9679-f988-4093-b451-f6b03493acbe" providerId="ADAL" clId="{2D63F9FE-EE31-4157-8E42-263B92847A9D}" dt="2023-04-05T12:54:53.346" v="752" actId="478"/>
          <ac:spMkLst>
            <pc:docMk/>
            <pc:sldMk cId="2557381832" sldId="267"/>
            <ac:spMk id="3" creationId="{B9A4B3F8-DA09-4FB4-A706-698C0AECF7CF}"/>
          </ac:spMkLst>
        </pc:spChg>
        <pc:spChg chg="add mod">
          <ac:chgData name="Pim te Loeke" userId="1b1e9679-f988-4093-b451-f6b03493acbe" providerId="ADAL" clId="{2D63F9FE-EE31-4157-8E42-263B92847A9D}" dt="2023-04-05T12:55:26.228" v="774" actId="1076"/>
          <ac:spMkLst>
            <pc:docMk/>
            <pc:sldMk cId="2557381832" sldId="267"/>
            <ac:spMk id="5" creationId="{F8A73BA4-F84D-99F3-4751-40BEAD993588}"/>
          </ac:spMkLst>
        </pc:spChg>
        <pc:spChg chg="add del mod">
          <ac:chgData name="Pim te Loeke" userId="1b1e9679-f988-4093-b451-f6b03493acbe" providerId="ADAL" clId="{2D63F9FE-EE31-4157-8E42-263B92847A9D}" dt="2023-04-05T12:54:55.063" v="753" actId="478"/>
          <ac:spMkLst>
            <pc:docMk/>
            <pc:sldMk cId="2557381832" sldId="267"/>
            <ac:spMk id="6" creationId="{A1EE6C2A-ABC0-6990-BB07-74D57E7E7A29}"/>
          </ac:spMkLst>
        </pc:spChg>
        <pc:spChg chg="add mod">
          <ac:chgData name="Pim te Loeke" userId="1b1e9679-f988-4093-b451-f6b03493acbe" providerId="ADAL" clId="{2D63F9FE-EE31-4157-8E42-263B92847A9D}" dt="2023-04-05T12:55:18.158" v="772" actId="1076"/>
          <ac:spMkLst>
            <pc:docMk/>
            <pc:sldMk cId="2557381832" sldId="267"/>
            <ac:spMk id="7" creationId="{F658A046-1C87-8E29-D2EA-644DAF265B3A}"/>
          </ac:spMkLst>
        </pc:spChg>
        <pc:spChg chg="add mod">
          <ac:chgData name="Pim te Loeke" userId="1b1e9679-f988-4093-b451-f6b03493acbe" providerId="ADAL" clId="{2D63F9FE-EE31-4157-8E42-263B92847A9D}" dt="2023-04-05T13:13:20.625" v="1183" actId="1076"/>
          <ac:spMkLst>
            <pc:docMk/>
            <pc:sldMk cId="2557381832" sldId="267"/>
            <ac:spMk id="8" creationId="{041D7082-BA92-D769-9E03-1B68E7494AF8}"/>
          </ac:spMkLst>
        </pc:spChg>
        <pc:spChg chg="add mod">
          <ac:chgData name="Pim te Loeke" userId="1b1e9679-f988-4093-b451-f6b03493acbe" providerId="ADAL" clId="{2D63F9FE-EE31-4157-8E42-263B92847A9D}" dt="2023-04-05T13:15:01.789" v="1209" actId="14100"/>
          <ac:spMkLst>
            <pc:docMk/>
            <pc:sldMk cId="2557381832" sldId="267"/>
            <ac:spMk id="11" creationId="{03529F92-076F-F1C6-EA6A-4DE1AA7AE645}"/>
          </ac:spMkLst>
        </pc:spChg>
        <pc:spChg chg="add mod">
          <ac:chgData name="Pim te Loeke" userId="1b1e9679-f988-4093-b451-f6b03493acbe" providerId="ADAL" clId="{2D63F9FE-EE31-4157-8E42-263B92847A9D}" dt="2023-04-05T13:14:59.096" v="1208" actId="1076"/>
          <ac:spMkLst>
            <pc:docMk/>
            <pc:sldMk cId="2557381832" sldId="267"/>
            <ac:spMk id="13" creationId="{BB9E2D9C-722F-0AC0-6659-D97D692F1480}"/>
          </ac:spMkLst>
        </pc:spChg>
        <pc:spChg chg="add mod">
          <ac:chgData name="Pim te Loeke" userId="1b1e9679-f988-4093-b451-f6b03493acbe" providerId="ADAL" clId="{2D63F9FE-EE31-4157-8E42-263B92847A9D}" dt="2023-04-05T13:14:43.078" v="1204" actId="1076"/>
          <ac:spMkLst>
            <pc:docMk/>
            <pc:sldMk cId="2557381832" sldId="267"/>
            <ac:spMk id="14" creationId="{53497D44-A399-7677-0045-1844ECA4BB24}"/>
          </ac:spMkLst>
        </pc:spChg>
        <pc:spChg chg="add mod">
          <ac:chgData name="Pim te Loeke" userId="1b1e9679-f988-4093-b451-f6b03493acbe" providerId="ADAL" clId="{2D63F9FE-EE31-4157-8E42-263B92847A9D}" dt="2023-04-05T13:13:45.671" v="1188" actId="1076"/>
          <ac:spMkLst>
            <pc:docMk/>
            <pc:sldMk cId="2557381832" sldId="267"/>
            <ac:spMk id="15" creationId="{3651F6F0-F790-FE3B-64E9-FEA565709BBB}"/>
          </ac:spMkLst>
        </pc:spChg>
        <pc:spChg chg="add mod">
          <ac:chgData name="Pim te Loeke" userId="1b1e9679-f988-4093-b451-f6b03493acbe" providerId="ADAL" clId="{2D63F9FE-EE31-4157-8E42-263B92847A9D}" dt="2023-04-05T13:14:50.915" v="1206" actId="1076"/>
          <ac:spMkLst>
            <pc:docMk/>
            <pc:sldMk cId="2557381832" sldId="267"/>
            <ac:spMk id="16" creationId="{EEC21C6F-F844-F7FB-F0FB-D1714AEE5E6F}"/>
          </ac:spMkLst>
        </pc:spChg>
        <pc:spChg chg="add mod">
          <ac:chgData name="Pim te Loeke" userId="1b1e9679-f988-4093-b451-f6b03493acbe" providerId="ADAL" clId="{2D63F9FE-EE31-4157-8E42-263B92847A9D}" dt="2023-04-05T13:15:17.668" v="1212" actId="1076"/>
          <ac:spMkLst>
            <pc:docMk/>
            <pc:sldMk cId="2557381832" sldId="267"/>
            <ac:spMk id="18" creationId="{2466F849-FB19-6E78-1A5E-04A8AD930E93}"/>
          </ac:spMkLst>
        </pc:spChg>
        <pc:picChg chg="add mod">
          <ac:chgData name="Pim te Loeke" userId="1b1e9679-f988-4093-b451-f6b03493acbe" providerId="ADAL" clId="{2D63F9FE-EE31-4157-8E42-263B92847A9D}" dt="2023-04-05T13:14:34.785" v="1201" actId="1076"/>
          <ac:picMkLst>
            <pc:docMk/>
            <pc:sldMk cId="2557381832" sldId="267"/>
            <ac:picMk id="3" creationId="{38283929-E4B3-49CB-BA1D-4FF955BCCEF7}"/>
          </ac:picMkLst>
        </pc:picChg>
        <pc:picChg chg="add mod">
          <ac:chgData name="Pim te Loeke" userId="1b1e9679-f988-4093-b451-f6b03493acbe" providerId="ADAL" clId="{2D63F9FE-EE31-4157-8E42-263B92847A9D}" dt="2023-04-05T12:55:22.131" v="773" actId="1076"/>
          <ac:picMkLst>
            <pc:docMk/>
            <pc:sldMk cId="2557381832" sldId="267"/>
            <ac:picMk id="4" creationId="{715DFA6D-3F08-DB4E-C3DE-33673813814B}"/>
          </ac:picMkLst>
        </pc:picChg>
        <pc:picChg chg="add mod">
          <ac:chgData name="Pim te Loeke" userId="1b1e9679-f988-4093-b451-f6b03493acbe" providerId="ADAL" clId="{2D63F9FE-EE31-4157-8E42-263B92847A9D}" dt="2023-04-05T13:14:53.391" v="1207" actId="1076"/>
          <ac:picMkLst>
            <pc:docMk/>
            <pc:sldMk cId="2557381832" sldId="267"/>
            <ac:picMk id="6" creationId="{30403B96-9625-DCBC-1996-5C9E0CE3F004}"/>
          </ac:picMkLst>
        </pc:picChg>
        <pc:picChg chg="add mod">
          <ac:chgData name="Pim te Loeke" userId="1b1e9679-f988-4093-b451-f6b03493acbe" providerId="ADAL" clId="{2D63F9FE-EE31-4157-8E42-263B92847A9D}" dt="2023-04-05T13:14:47.582" v="1205" actId="1076"/>
          <ac:picMkLst>
            <pc:docMk/>
            <pc:sldMk cId="2557381832" sldId="267"/>
            <ac:picMk id="9" creationId="{6A6B1DF1-53C9-069D-FFC1-8CECD1D6A8B2}"/>
          </ac:picMkLst>
        </pc:picChg>
        <pc:picChg chg="add mod">
          <ac:chgData name="Pim te Loeke" userId="1b1e9679-f988-4093-b451-f6b03493acbe" providerId="ADAL" clId="{2D63F9FE-EE31-4157-8E42-263B92847A9D}" dt="2023-04-05T13:14:22.619" v="1198" actId="1076"/>
          <ac:picMkLst>
            <pc:docMk/>
            <pc:sldMk cId="2557381832" sldId="267"/>
            <ac:picMk id="10" creationId="{8B337CD8-B58E-9DBA-5427-9A3B3EFD471E}"/>
          </ac:picMkLst>
        </pc:picChg>
        <pc:picChg chg="add del mod">
          <ac:chgData name="Pim te Loeke" userId="1b1e9679-f988-4093-b451-f6b03493acbe" providerId="ADAL" clId="{2D63F9FE-EE31-4157-8E42-263B92847A9D}" dt="2023-04-05T12:58:28.627" v="840" actId="21"/>
          <ac:picMkLst>
            <pc:docMk/>
            <pc:sldMk cId="2557381832" sldId="267"/>
            <ac:picMk id="11" creationId="{DDC34BFF-ACF1-7B68-2D2E-1BF72D6BECE0}"/>
          </ac:picMkLst>
        </pc:picChg>
        <pc:picChg chg="add mod">
          <ac:chgData name="Pim te Loeke" userId="1b1e9679-f988-4093-b451-f6b03493acbe" providerId="ADAL" clId="{2D63F9FE-EE31-4157-8E42-263B92847A9D}" dt="2023-04-05T13:13:55.110" v="1192" actId="1076"/>
          <ac:picMkLst>
            <pc:docMk/>
            <pc:sldMk cId="2557381832" sldId="267"/>
            <ac:picMk id="12" creationId="{200A6752-469F-0477-1338-729E582A4DB5}"/>
          </ac:picMkLst>
        </pc:picChg>
        <pc:picChg chg="add del mod">
          <ac:chgData name="Pim te Loeke" userId="1b1e9679-f988-4093-b451-f6b03493acbe" providerId="ADAL" clId="{2D63F9FE-EE31-4157-8E42-263B92847A9D}" dt="2023-04-05T12:58:28.627" v="840" actId="21"/>
          <ac:picMkLst>
            <pc:docMk/>
            <pc:sldMk cId="2557381832" sldId="267"/>
            <ac:picMk id="13" creationId="{37E70A24-FD4F-CFCF-90F2-A691AE442BE2}"/>
          </ac:picMkLst>
        </pc:picChg>
        <pc:picChg chg="add mod">
          <ac:chgData name="Pim te Loeke" userId="1b1e9679-f988-4093-b451-f6b03493acbe" providerId="ADAL" clId="{2D63F9FE-EE31-4157-8E42-263B92847A9D}" dt="2023-04-05T13:15:17.668" v="1212" actId="1076"/>
          <ac:picMkLst>
            <pc:docMk/>
            <pc:sldMk cId="2557381832" sldId="267"/>
            <ac:picMk id="17" creationId="{1B7BF543-69DF-E5E8-F4A3-ECCC0D10DEE2}"/>
          </ac:picMkLst>
        </pc:picChg>
      </pc:sldChg>
      <pc:sldChg chg="addSp delSp modSp new mod">
        <pc:chgData name="Pim te Loeke" userId="1b1e9679-f988-4093-b451-f6b03493acbe" providerId="ADAL" clId="{2D63F9FE-EE31-4157-8E42-263B92847A9D}" dt="2023-04-05T13:16:00.388" v="1219" actId="1076"/>
        <pc:sldMkLst>
          <pc:docMk/>
          <pc:sldMk cId="1580681308" sldId="268"/>
        </pc:sldMkLst>
        <pc:spChg chg="mod">
          <ac:chgData name="Pim te Loeke" userId="1b1e9679-f988-4093-b451-f6b03493acbe" providerId="ADAL" clId="{2D63F9FE-EE31-4157-8E42-263B92847A9D}" dt="2023-04-05T13:00:00.616" v="947" actId="20577"/>
          <ac:spMkLst>
            <pc:docMk/>
            <pc:sldMk cId="1580681308" sldId="268"/>
            <ac:spMk id="2" creationId="{C7CDFE3D-4618-8DAD-D095-0EC0CDAC1DE7}"/>
          </ac:spMkLst>
        </pc:spChg>
        <pc:spChg chg="del">
          <ac:chgData name="Pim te Loeke" userId="1b1e9679-f988-4093-b451-f6b03493acbe" providerId="ADAL" clId="{2D63F9FE-EE31-4157-8E42-263B92847A9D}" dt="2023-04-05T12:59:51.970" v="912" actId="478"/>
          <ac:spMkLst>
            <pc:docMk/>
            <pc:sldMk cId="1580681308" sldId="268"/>
            <ac:spMk id="3" creationId="{05CC3B5B-5E12-DCF9-C4E9-BFECF7E68907}"/>
          </ac:spMkLst>
        </pc:spChg>
        <pc:spChg chg="add mod">
          <ac:chgData name="Pim te Loeke" userId="1b1e9679-f988-4093-b451-f6b03493acbe" providerId="ADAL" clId="{2D63F9FE-EE31-4157-8E42-263B92847A9D}" dt="2023-04-05T13:16:00.388" v="1219" actId="1076"/>
          <ac:spMkLst>
            <pc:docMk/>
            <pc:sldMk cId="1580681308" sldId="268"/>
            <ac:spMk id="3" creationId="{B82830C6-3208-23C0-9AED-342ED61DA0D4}"/>
          </ac:spMkLst>
        </pc:spChg>
        <pc:spChg chg="add del mod">
          <ac:chgData name="Pim te Loeke" userId="1b1e9679-f988-4093-b451-f6b03493acbe" providerId="ADAL" clId="{2D63F9FE-EE31-4157-8E42-263B92847A9D}" dt="2023-04-05T13:15:25.396" v="1213" actId="478"/>
          <ac:spMkLst>
            <pc:docMk/>
            <pc:sldMk cId="1580681308" sldId="268"/>
            <ac:spMk id="6" creationId="{0390D4E8-254D-E329-03CD-8D69A5EEF71E}"/>
          </ac:spMkLst>
        </pc:spChg>
        <pc:spChg chg="add del mod">
          <ac:chgData name="Pim te Loeke" userId="1b1e9679-f988-4093-b451-f6b03493acbe" providerId="ADAL" clId="{2D63F9FE-EE31-4157-8E42-263B92847A9D}" dt="2023-04-05T13:14:02.969" v="1194" actId="21"/>
          <ac:spMkLst>
            <pc:docMk/>
            <pc:sldMk cId="1580681308" sldId="268"/>
            <ac:spMk id="9" creationId="{5A5CCB3C-E33F-EB20-9357-BD472F14CAA9}"/>
          </ac:spMkLst>
        </pc:spChg>
        <pc:spChg chg="add del mod">
          <ac:chgData name="Pim te Loeke" userId="1b1e9679-f988-4093-b451-f6b03493acbe" providerId="ADAL" clId="{2D63F9FE-EE31-4157-8E42-263B92847A9D}" dt="2023-04-05T13:15:12.411" v="1210" actId="21"/>
          <ac:spMkLst>
            <pc:docMk/>
            <pc:sldMk cId="1580681308" sldId="268"/>
            <ac:spMk id="11" creationId="{2AA50CFE-D03B-1479-EEDA-1EF181B8BD23}"/>
          </ac:spMkLst>
        </pc:spChg>
        <pc:spChg chg="add del mod">
          <ac:chgData name="Pim te Loeke" userId="1b1e9679-f988-4093-b451-f6b03493acbe" providerId="ADAL" clId="{2D63F9FE-EE31-4157-8E42-263B92847A9D}" dt="2023-04-05T13:14:02.969" v="1194" actId="21"/>
          <ac:spMkLst>
            <pc:docMk/>
            <pc:sldMk cId="1580681308" sldId="268"/>
            <ac:spMk id="13" creationId="{0C80CBDB-BC53-64DD-CAB6-FDABF070FE34}"/>
          </ac:spMkLst>
        </pc:spChg>
        <pc:spChg chg="add mod">
          <ac:chgData name="Pim te Loeke" userId="1b1e9679-f988-4093-b451-f6b03493acbe" providerId="ADAL" clId="{2D63F9FE-EE31-4157-8E42-263B92847A9D}" dt="2023-04-05T13:15:55.737" v="1218" actId="1076"/>
          <ac:spMkLst>
            <pc:docMk/>
            <pc:sldMk cId="1580681308" sldId="268"/>
            <ac:spMk id="14" creationId="{663EDE2E-0771-D3F4-6198-DFF131763F73}"/>
          </ac:spMkLst>
        </pc:spChg>
        <pc:spChg chg="add mod">
          <ac:chgData name="Pim te Loeke" userId="1b1e9679-f988-4093-b451-f6b03493acbe" providerId="ADAL" clId="{2D63F9FE-EE31-4157-8E42-263B92847A9D}" dt="2023-04-05T13:15:46.760" v="1217" actId="1076"/>
          <ac:spMkLst>
            <pc:docMk/>
            <pc:sldMk cId="1580681308" sldId="268"/>
            <ac:spMk id="17" creationId="{506B16FB-C1D3-8677-2688-EAEAFF90C04B}"/>
          </ac:spMkLst>
        </pc:spChg>
        <pc:spChg chg="add mod">
          <ac:chgData name="Pim te Loeke" userId="1b1e9679-f988-4093-b451-f6b03493acbe" providerId="ADAL" clId="{2D63F9FE-EE31-4157-8E42-263B92847A9D}" dt="2023-04-05T13:15:55.737" v="1218" actId="1076"/>
          <ac:spMkLst>
            <pc:docMk/>
            <pc:sldMk cId="1580681308" sldId="268"/>
            <ac:spMk id="18" creationId="{A27027B6-2DE9-5AF0-B036-0B1139DE407A}"/>
          </ac:spMkLst>
        </pc:spChg>
        <pc:spChg chg="add mod">
          <ac:chgData name="Pim te Loeke" userId="1b1e9679-f988-4093-b451-f6b03493acbe" providerId="ADAL" clId="{2D63F9FE-EE31-4157-8E42-263B92847A9D}" dt="2023-04-05T13:15:46.760" v="1217" actId="1076"/>
          <ac:spMkLst>
            <pc:docMk/>
            <pc:sldMk cId="1580681308" sldId="268"/>
            <ac:spMk id="19" creationId="{B765AC0B-FFD6-B57A-1ED8-590D8EA1C1D4}"/>
          </ac:spMkLst>
        </pc:spChg>
        <pc:spChg chg="add mod">
          <ac:chgData name="Pim te Loeke" userId="1b1e9679-f988-4093-b451-f6b03493acbe" providerId="ADAL" clId="{2D63F9FE-EE31-4157-8E42-263B92847A9D}" dt="2023-04-05T13:15:55.737" v="1218" actId="1076"/>
          <ac:spMkLst>
            <pc:docMk/>
            <pc:sldMk cId="1580681308" sldId="268"/>
            <ac:spMk id="20" creationId="{D14A535D-4025-D0E9-8C47-254F27750EB5}"/>
          </ac:spMkLst>
        </pc:spChg>
        <pc:spChg chg="add mod">
          <ac:chgData name="Pim te Loeke" userId="1b1e9679-f988-4093-b451-f6b03493acbe" providerId="ADAL" clId="{2D63F9FE-EE31-4157-8E42-263B92847A9D}" dt="2023-04-05T13:15:46.760" v="1217" actId="1076"/>
          <ac:spMkLst>
            <pc:docMk/>
            <pc:sldMk cId="1580681308" sldId="268"/>
            <ac:spMk id="21" creationId="{94AE7F2F-4752-DB71-AD25-C6DBE62F2CF5}"/>
          </ac:spMkLst>
        </pc:spChg>
        <pc:picChg chg="add del mod">
          <ac:chgData name="Pim te Loeke" userId="1b1e9679-f988-4093-b451-f6b03493acbe" providerId="ADAL" clId="{2D63F9FE-EE31-4157-8E42-263B92847A9D}" dt="2023-04-05T13:14:02.969" v="1194" actId="21"/>
          <ac:picMkLst>
            <pc:docMk/>
            <pc:sldMk cId="1580681308" sldId="268"/>
            <ac:picMk id="4" creationId="{3314405A-583A-663B-FB5C-8B58BD0B8F12}"/>
          </ac:picMkLst>
        </pc:picChg>
        <pc:picChg chg="add del mod">
          <ac:chgData name="Pim te Loeke" userId="1b1e9679-f988-4093-b451-f6b03493acbe" providerId="ADAL" clId="{2D63F9FE-EE31-4157-8E42-263B92847A9D}" dt="2023-04-05T13:14:02.969" v="1194" actId="21"/>
          <ac:picMkLst>
            <pc:docMk/>
            <pc:sldMk cId="1580681308" sldId="268"/>
            <ac:picMk id="5" creationId="{C9309779-7B8F-AB72-D775-865F9AA22F60}"/>
          </ac:picMkLst>
        </pc:picChg>
        <pc:picChg chg="add del mod">
          <ac:chgData name="Pim te Loeke" userId="1b1e9679-f988-4093-b451-f6b03493acbe" providerId="ADAL" clId="{2D63F9FE-EE31-4157-8E42-263B92847A9D}" dt="2023-04-05T13:15:12.411" v="1210" actId="21"/>
          <ac:picMkLst>
            <pc:docMk/>
            <pc:sldMk cId="1580681308" sldId="268"/>
            <ac:picMk id="7" creationId="{51046696-E348-B5BA-F613-DEB19B5A54C8}"/>
          </ac:picMkLst>
        </pc:picChg>
        <pc:picChg chg="add mod">
          <ac:chgData name="Pim te Loeke" userId="1b1e9679-f988-4093-b451-f6b03493acbe" providerId="ADAL" clId="{2D63F9FE-EE31-4157-8E42-263B92847A9D}" dt="2023-04-05T13:15:46.760" v="1217" actId="1076"/>
          <ac:picMkLst>
            <pc:docMk/>
            <pc:sldMk cId="1580681308" sldId="268"/>
            <ac:picMk id="8" creationId="{6533E67A-8650-464C-64D5-7FB9E6234FB4}"/>
          </ac:picMkLst>
        </pc:picChg>
        <pc:picChg chg="add mod">
          <ac:chgData name="Pim te Loeke" userId="1b1e9679-f988-4093-b451-f6b03493acbe" providerId="ADAL" clId="{2D63F9FE-EE31-4157-8E42-263B92847A9D}" dt="2023-04-05T13:15:46.760" v="1217" actId="1076"/>
          <ac:picMkLst>
            <pc:docMk/>
            <pc:sldMk cId="1580681308" sldId="268"/>
            <ac:picMk id="10" creationId="{A6999576-6DB2-DC4C-8455-2F777BB16EEA}"/>
          </ac:picMkLst>
        </pc:picChg>
        <pc:picChg chg="add mod">
          <ac:chgData name="Pim te Loeke" userId="1b1e9679-f988-4093-b451-f6b03493acbe" providerId="ADAL" clId="{2D63F9FE-EE31-4157-8E42-263B92847A9D}" dt="2023-04-05T13:15:46.760" v="1217" actId="1076"/>
          <ac:picMkLst>
            <pc:docMk/>
            <pc:sldMk cId="1580681308" sldId="268"/>
            <ac:picMk id="12" creationId="{6DE9C024-3F09-2634-B5BC-24ACE65A2252}"/>
          </ac:picMkLst>
        </pc:picChg>
        <pc:picChg chg="add mod">
          <ac:chgData name="Pim te Loeke" userId="1b1e9679-f988-4093-b451-f6b03493acbe" providerId="ADAL" clId="{2D63F9FE-EE31-4157-8E42-263B92847A9D}" dt="2023-04-05T13:15:55.737" v="1218" actId="1076"/>
          <ac:picMkLst>
            <pc:docMk/>
            <pc:sldMk cId="1580681308" sldId="268"/>
            <ac:picMk id="15" creationId="{E732879F-E179-D6B3-9987-529CD7CC17B2}"/>
          </ac:picMkLst>
        </pc:picChg>
        <pc:picChg chg="add mod">
          <ac:chgData name="Pim te Loeke" userId="1b1e9679-f988-4093-b451-f6b03493acbe" providerId="ADAL" clId="{2D63F9FE-EE31-4157-8E42-263B92847A9D}" dt="2023-04-05T13:15:55.737" v="1218" actId="1076"/>
          <ac:picMkLst>
            <pc:docMk/>
            <pc:sldMk cId="1580681308" sldId="268"/>
            <ac:picMk id="16" creationId="{84F8D79F-43DD-2771-45D7-11863C5641D0}"/>
          </ac:picMkLst>
        </pc:picChg>
      </pc:sldChg>
      <pc:sldChg chg="modSp new mod">
        <pc:chgData name="Pim te Loeke" userId="1b1e9679-f988-4093-b451-f6b03493acbe" providerId="ADAL" clId="{2D63F9FE-EE31-4157-8E42-263B92847A9D}" dt="2023-04-07T07:03:50.028" v="1472" actId="20577"/>
        <pc:sldMkLst>
          <pc:docMk/>
          <pc:sldMk cId="3311242044" sldId="269"/>
        </pc:sldMkLst>
        <pc:spChg chg="mod">
          <ac:chgData name="Pim te Loeke" userId="1b1e9679-f988-4093-b451-f6b03493acbe" providerId="ADAL" clId="{2D63F9FE-EE31-4157-8E42-263B92847A9D}" dt="2023-04-07T07:01:05.792" v="1233" actId="20577"/>
          <ac:spMkLst>
            <pc:docMk/>
            <pc:sldMk cId="3311242044" sldId="269"/>
            <ac:spMk id="2" creationId="{F03B9B87-0375-A1EC-F8F7-6EE315D57207}"/>
          </ac:spMkLst>
        </pc:spChg>
        <pc:spChg chg="mod">
          <ac:chgData name="Pim te Loeke" userId="1b1e9679-f988-4093-b451-f6b03493acbe" providerId="ADAL" clId="{2D63F9FE-EE31-4157-8E42-263B92847A9D}" dt="2023-04-07T07:03:50.028" v="1472" actId="20577"/>
          <ac:spMkLst>
            <pc:docMk/>
            <pc:sldMk cId="3311242044" sldId="269"/>
            <ac:spMk id="3" creationId="{49EC399C-FDC1-C379-F462-E5DFBB908958}"/>
          </ac:spMkLst>
        </pc:spChg>
      </pc:sldChg>
      <pc:sldChg chg="addSp delSp modSp new del mod">
        <pc:chgData name="Pim te Loeke" userId="1b1e9679-f988-4093-b451-f6b03493acbe" providerId="ADAL" clId="{2D63F9FE-EE31-4157-8E42-263B92847A9D}" dt="2023-04-05T13:16:07.063" v="1220" actId="2696"/>
        <pc:sldMkLst>
          <pc:docMk/>
          <pc:sldMk cId="3953345812" sldId="269"/>
        </pc:sldMkLst>
        <pc:spChg chg="mod">
          <ac:chgData name="Pim te Loeke" userId="1b1e9679-f988-4093-b451-f6b03493acbe" providerId="ADAL" clId="{2D63F9FE-EE31-4157-8E42-263B92847A9D}" dt="2023-04-05T13:03:59.341" v="1061" actId="20577"/>
          <ac:spMkLst>
            <pc:docMk/>
            <pc:sldMk cId="3953345812" sldId="269"/>
            <ac:spMk id="2" creationId="{E6072AE6-FB5F-4A29-AF16-198EFA0C7084}"/>
          </ac:spMkLst>
        </pc:spChg>
        <pc:spChg chg="del">
          <ac:chgData name="Pim te Loeke" userId="1b1e9679-f988-4093-b451-f6b03493acbe" providerId="ADAL" clId="{2D63F9FE-EE31-4157-8E42-263B92847A9D}" dt="2023-04-05T13:04:08.899" v="1062" actId="478"/>
          <ac:spMkLst>
            <pc:docMk/>
            <pc:sldMk cId="3953345812" sldId="269"/>
            <ac:spMk id="3" creationId="{E40CBD14-3451-71CF-B557-375DA703454B}"/>
          </ac:spMkLst>
        </pc:spChg>
        <pc:spChg chg="add del mod">
          <ac:chgData name="Pim te Loeke" userId="1b1e9679-f988-4093-b451-f6b03493acbe" providerId="ADAL" clId="{2D63F9FE-EE31-4157-8E42-263B92847A9D}" dt="2023-04-05T13:15:40.195" v="1215" actId="21"/>
          <ac:spMkLst>
            <pc:docMk/>
            <pc:sldMk cId="3953345812" sldId="269"/>
            <ac:spMk id="4" creationId="{79E378E3-9F19-A568-6035-86EA1CE7AE40}"/>
          </ac:spMkLst>
        </pc:spChg>
        <pc:spChg chg="add del mod">
          <ac:chgData name="Pim te Loeke" userId="1b1e9679-f988-4093-b451-f6b03493acbe" providerId="ADAL" clId="{2D63F9FE-EE31-4157-8E42-263B92847A9D}" dt="2023-04-05T13:15:40.195" v="1215" actId="21"/>
          <ac:spMkLst>
            <pc:docMk/>
            <pc:sldMk cId="3953345812" sldId="269"/>
            <ac:spMk id="9" creationId="{34E7AF43-34F2-D3F1-0EF5-9DC16E0895C5}"/>
          </ac:spMkLst>
        </pc:spChg>
        <pc:spChg chg="add del mod">
          <ac:chgData name="Pim te Loeke" userId="1b1e9679-f988-4093-b451-f6b03493acbe" providerId="ADAL" clId="{2D63F9FE-EE31-4157-8E42-263B92847A9D}" dt="2023-04-05T13:15:40.195" v="1215" actId="21"/>
          <ac:spMkLst>
            <pc:docMk/>
            <pc:sldMk cId="3953345812" sldId="269"/>
            <ac:spMk id="11" creationId="{98705331-4480-4EAE-E2B4-9B375DDB7404}"/>
          </ac:spMkLst>
        </pc:spChg>
        <pc:spChg chg="add del mod">
          <ac:chgData name="Pim te Loeke" userId="1b1e9679-f988-4093-b451-f6b03493acbe" providerId="ADAL" clId="{2D63F9FE-EE31-4157-8E42-263B92847A9D}" dt="2023-04-05T13:15:40.195" v="1215" actId="21"/>
          <ac:spMkLst>
            <pc:docMk/>
            <pc:sldMk cId="3953345812" sldId="269"/>
            <ac:spMk id="13" creationId="{0C3F3013-1C71-FAD6-BCD3-AAB67B29B1D7}"/>
          </ac:spMkLst>
        </pc:spChg>
        <pc:picChg chg="add del mod">
          <ac:chgData name="Pim te Loeke" userId="1b1e9679-f988-4093-b451-f6b03493acbe" providerId="ADAL" clId="{2D63F9FE-EE31-4157-8E42-263B92847A9D}" dt="2023-04-05T13:15:40.195" v="1215" actId="21"/>
          <ac:picMkLst>
            <pc:docMk/>
            <pc:sldMk cId="3953345812" sldId="269"/>
            <ac:picMk id="5" creationId="{DA655AEF-3774-C276-93E5-FD92A62F7470}"/>
          </ac:picMkLst>
        </pc:picChg>
        <pc:picChg chg="add del mod">
          <ac:chgData name="Pim te Loeke" userId="1b1e9679-f988-4093-b451-f6b03493acbe" providerId="ADAL" clId="{2D63F9FE-EE31-4157-8E42-263B92847A9D}" dt="2023-04-05T13:15:40.195" v="1215" actId="21"/>
          <ac:picMkLst>
            <pc:docMk/>
            <pc:sldMk cId="3953345812" sldId="269"/>
            <ac:picMk id="6" creationId="{232C9593-0540-5F45-2B3B-AC00AB318E1B}"/>
          </ac:picMkLst>
        </pc:picChg>
        <pc:picChg chg="add del mod">
          <ac:chgData name="Pim te Loeke" userId="1b1e9679-f988-4093-b451-f6b03493acbe" providerId="ADAL" clId="{2D63F9FE-EE31-4157-8E42-263B92847A9D}" dt="2023-04-05T13:15:40.195" v="1215" actId="21"/>
          <ac:picMkLst>
            <pc:docMk/>
            <pc:sldMk cId="3953345812" sldId="269"/>
            <ac:picMk id="7" creationId="{E95DA687-1C78-3B34-B61E-89A1D239236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B4177-32F7-4A07-AFD6-81D80B8775B4}" type="datetimeFigureOut">
              <a:rPr lang="nl-NL" smtClean="0"/>
              <a:t>7-4-2023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B89FA-6A05-4EC5-B9D9-D52C52D07CB1}" type="slidenum">
              <a:rPr lang="nl-NL" smtClean="0"/>
              <a:t>‹nr.›</a:t>
            </a:fld>
            <a:endParaRPr lang="nl-NL"/>
          </a:p>
        </p:txBody>
      </p:sp>
    </p:spTree>
    <p:extLst>
      <p:ext uri="{BB962C8B-B14F-4D97-AF65-F5344CB8AC3E}">
        <p14:creationId xmlns:p14="http://schemas.microsoft.com/office/powerpoint/2010/main" val="75336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aseline="0"/>
              <a:t>2 grootste misvattingen: we maken verslagen van alle vergaderingen en het werken bij de griffie is saai...</a:t>
            </a:r>
            <a:endParaRPr lang="nl-NL"/>
          </a:p>
          <a:p>
            <a:endParaRPr lang="nl-NL"/>
          </a:p>
        </p:txBody>
      </p:sp>
      <p:sp>
        <p:nvSpPr>
          <p:cNvPr id="4" name="Tijdelijke aanduiding voor dianummer 3"/>
          <p:cNvSpPr>
            <a:spLocks noGrp="1"/>
          </p:cNvSpPr>
          <p:nvPr>
            <p:ph type="sldNum" sz="quarter" idx="10"/>
          </p:nvPr>
        </p:nvSpPr>
        <p:spPr/>
        <p:txBody>
          <a:bodyPr/>
          <a:lstStyle/>
          <a:p>
            <a:pPr marL="0" marR="0" lvl="0" indent="0" algn="r" defTabSz="1300126" rtl="0" eaLnBrk="1" fontAlgn="auto" latinLnBrk="0" hangingPunct="1">
              <a:lnSpc>
                <a:spcPct val="100000"/>
              </a:lnSpc>
              <a:spcBef>
                <a:spcPts val="0"/>
              </a:spcBef>
              <a:spcAft>
                <a:spcPts val="0"/>
              </a:spcAft>
              <a:buClrTx/>
              <a:buSzTx/>
              <a:buFontTx/>
              <a:buNone/>
              <a:tabLst/>
              <a:defRPr/>
            </a:pPr>
            <a:fld id="{D207EAB2-ACDA-4962-86BF-19A875E21146}"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0126"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851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CB89FA-6A05-4EC5-B9D9-D52C52D07CB1}" type="slidenum">
              <a:rPr lang="nl-NL" smtClean="0"/>
              <a:t>7</a:t>
            </a:fld>
            <a:endParaRPr lang="nl-NL"/>
          </a:p>
        </p:txBody>
      </p:sp>
    </p:spTree>
    <p:extLst>
      <p:ext uri="{BB962C8B-B14F-4D97-AF65-F5344CB8AC3E}">
        <p14:creationId xmlns:p14="http://schemas.microsoft.com/office/powerpoint/2010/main" val="2362172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blipFill dpi="0" rotWithShape="1">
          <a:blip r:embed="rId2">
            <a:lum/>
          </a:blip>
          <a:srcRect/>
          <a:stretch>
            <a:fillRect l="-34000" r="-34000"/>
          </a:stretch>
        </a:blipFill>
        <a:effectLst/>
      </p:bgPr>
    </p:bg>
    <p:spTree>
      <p:nvGrpSpPr>
        <p:cNvPr id="1" name=""/>
        <p:cNvGrpSpPr/>
        <p:nvPr/>
      </p:nvGrpSpPr>
      <p:grpSpPr>
        <a:xfrm>
          <a:off x="0" y="0"/>
          <a:ext cx="0" cy="0"/>
          <a:chOff x="0" y="0"/>
          <a:chExt cx="0" cy="0"/>
        </a:xfrm>
      </p:grpSpPr>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7200" cy="6860679"/>
          </a:xfrm>
          <a:prstGeom prst="rect">
            <a:avLst/>
          </a:prstGeom>
        </p:spPr>
      </p:pic>
      <p:sp>
        <p:nvSpPr>
          <p:cNvPr id="7" name="Titel 1"/>
          <p:cNvSpPr>
            <a:spLocks noGrp="1"/>
          </p:cNvSpPr>
          <p:nvPr>
            <p:ph type="ctrTitle"/>
          </p:nvPr>
        </p:nvSpPr>
        <p:spPr>
          <a:xfrm>
            <a:off x="14688" y="4873449"/>
            <a:ext cx="7830921" cy="461716"/>
          </a:xfrm>
        </p:spPr>
        <p:txBody>
          <a:bodyPr lIns="252000" tIns="0" rIns="0" bIns="0" anchor="ctr" anchorCtr="0"/>
          <a:lstStyle>
            <a:lvl1pPr algn="l">
              <a:defRPr sz="2250" b="1">
                <a:solidFill>
                  <a:schemeClr val="tx1">
                    <a:lumMod val="95000"/>
                    <a:lumOff val="5000"/>
                  </a:schemeClr>
                </a:solidFill>
              </a:defRPr>
            </a:lvl1pPr>
          </a:lstStyle>
          <a:p>
            <a:r>
              <a:rPr lang="nl-NL"/>
              <a:t>Klik om de stijl te bewerken</a:t>
            </a:r>
          </a:p>
        </p:txBody>
      </p:sp>
      <p:sp>
        <p:nvSpPr>
          <p:cNvPr id="8" name="Subtitel 2"/>
          <p:cNvSpPr>
            <a:spLocks noGrp="1"/>
          </p:cNvSpPr>
          <p:nvPr>
            <p:ph type="subTitle" idx="1"/>
          </p:nvPr>
        </p:nvSpPr>
        <p:spPr>
          <a:xfrm>
            <a:off x="14688" y="5371696"/>
            <a:ext cx="7830921" cy="437158"/>
          </a:xfrm>
        </p:spPr>
        <p:txBody>
          <a:bodyPr lIns="252000" tIns="0" rIns="0" bIns="0" anchor="t" anchorCtr="0"/>
          <a:lstStyle>
            <a:lvl1pPr marL="0" indent="0" algn="l">
              <a:buNone/>
              <a:defRPr sz="2250">
                <a:solidFill>
                  <a:srgbClr val="0D0D0D"/>
                </a:solidFill>
              </a:defRPr>
            </a:lvl1pPr>
            <a:lvl2pPr marL="455698" indent="0" algn="ctr">
              <a:buNone/>
              <a:defRPr>
                <a:solidFill>
                  <a:schemeClr val="tx1">
                    <a:tint val="75000"/>
                  </a:schemeClr>
                </a:solidFill>
              </a:defRPr>
            </a:lvl2pPr>
            <a:lvl3pPr marL="911397" indent="0" algn="ctr">
              <a:buNone/>
              <a:defRPr>
                <a:solidFill>
                  <a:schemeClr val="tx1">
                    <a:tint val="75000"/>
                  </a:schemeClr>
                </a:solidFill>
              </a:defRPr>
            </a:lvl3pPr>
            <a:lvl4pPr marL="1367095" indent="0" algn="ctr">
              <a:buNone/>
              <a:defRPr>
                <a:solidFill>
                  <a:schemeClr val="tx1">
                    <a:tint val="75000"/>
                  </a:schemeClr>
                </a:solidFill>
              </a:defRPr>
            </a:lvl4pPr>
            <a:lvl5pPr marL="1822794" indent="0" algn="ctr">
              <a:buNone/>
              <a:defRPr>
                <a:solidFill>
                  <a:schemeClr val="tx1">
                    <a:tint val="75000"/>
                  </a:schemeClr>
                </a:solidFill>
              </a:defRPr>
            </a:lvl5pPr>
            <a:lvl6pPr marL="2278492" indent="0" algn="ctr">
              <a:buNone/>
              <a:defRPr>
                <a:solidFill>
                  <a:schemeClr val="tx1">
                    <a:tint val="75000"/>
                  </a:schemeClr>
                </a:solidFill>
              </a:defRPr>
            </a:lvl6pPr>
            <a:lvl7pPr marL="2734191" indent="0" algn="ctr">
              <a:buNone/>
              <a:defRPr>
                <a:solidFill>
                  <a:schemeClr val="tx1">
                    <a:tint val="75000"/>
                  </a:schemeClr>
                </a:solidFill>
              </a:defRPr>
            </a:lvl7pPr>
            <a:lvl8pPr marL="3189889" indent="0" algn="ctr">
              <a:buNone/>
              <a:defRPr>
                <a:solidFill>
                  <a:schemeClr val="tx1">
                    <a:tint val="75000"/>
                  </a:schemeClr>
                </a:solidFill>
              </a:defRPr>
            </a:lvl8pPr>
            <a:lvl9pPr marL="3645587"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2662956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staand">
    <p:spTree>
      <p:nvGrpSpPr>
        <p:cNvPr id="1" name=""/>
        <p:cNvGrpSpPr/>
        <p:nvPr/>
      </p:nvGrpSpPr>
      <p:grpSpPr>
        <a:xfrm>
          <a:off x="0" y="0"/>
          <a:ext cx="0" cy="0"/>
          <a:chOff x="0" y="0"/>
          <a:chExt cx="0" cy="0"/>
        </a:xfrm>
      </p:grpSpPr>
      <p:sp>
        <p:nvSpPr>
          <p:cNvPr id="2" name="Titel 1"/>
          <p:cNvSpPr>
            <a:spLocks noGrp="1"/>
          </p:cNvSpPr>
          <p:nvPr>
            <p:ph type="title"/>
          </p:nvPr>
        </p:nvSpPr>
        <p:spPr>
          <a:xfrm>
            <a:off x="6377049" y="662582"/>
            <a:ext cx="2520000" cy="468000"/>
          </a:xfrm>
        </p:spPr>
        <p:txBody>
          <a:bodyPr anchor="t" anchorCtr="0"/>
          <a:lstStyle>
            <a:lvl1pPr algn="l">
              <a:defRPr sz="1688" b="1"/>
            </a:lvl1pPr>
          </a:lstStyle>
          <a:p>
            <a:r>
              <a:rPr lang="nl-NL"/>
              <a:t>Klik om de stijl te bewerken</a:t>
            </a:r>
          </a:p>
        </p:txBody>
      </p:sp>
      <p:sp>
        <p:nvSpPr>
          <p:cNvPr id="3" name="Tijdelijke aanduiding voor afbeelding 2"/>
          <p:cNvSpPr>
            <a:spLocks noGrp="1"/>
          </p:cNvSpPr>
          <p:nvPr>
            <p:ph type="pic" idx="1"/>
          </p:nvPr>
        </p:nvSpPr>
        <p:spPr>
          <a:xfrm>
            <a:off x="540326" y="662584"/>
            <a:ext cx="5651674" cy="5508000"/>
          </a:xfrm>
        </p:spPr>
        <p:txBody>
          <a:bodyPr rtlCol="0">
            <a:normAutofit/>
          </a:bodyPr>
          <a:lstStyle>
            <a:lvl1pPr marL="0" indent="0">
              <a:buNone/>
              <a:defRPr sz="3190"/>
            </a:lvl1pPr>
            <a:lvl2pPr marL="455698" indent="0">
              <a:buNone/>
              <a:defRPr sz="2791"/>
            </a:lvl2pPr>
            <a:lvl3pPr marL="911397" indent="0">
              <a:buNone/>
              <a:defRPr sz="2392"/>
            </a:lvl3pPr>
            <a:lvl4pPr marL="1367095" indent="0">
              <a:buNone/>
              <a:defRPr sz="1994"/>
            </a:lvl4pPr>
            <a:lvl5pPr marL="1822794" indent="0">
              <a:buNone/>
              <a:defRPr sz="1994"/>
            </a:lvl5pPr>
            <a:lvl6pPr marL="2278492" indent="0">
              <a:buNone/>
              <a:defRPr sz="1994"/>
            </a:lvl6pPr>
            <a:lvl7pPr marL="2734191" indent="0">
              <a:buNone/>
              <a:defRPr sz="1994"/>
            </a:lvl7pPr>
            <a:lvl8pPr marL="3189889" indent="0">
              <a:buNone/>
              <a:defRPr sz="1994"/>
            </a:lvl8pPr>
            <a:lvl9pPr marL="3645587" indent="0">
              <a:buNone/>
              <a:defRPr sz="1994"/>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6377049" y="1272658"/>
            <a:ext cx="2520000" cy="2574947"/>
          </a:xfrm>
        </p:spPr>
        <p:txBody>
          <a:bodyPr/>
          <a:lstStyle>
            <a:lvl1pPr marL="0" indent="0">
              <a:buNone/>
              <a:defRPr sz="1547"/>
            </a:lvl1pPr>
            <a:lvl2pPr marL="455698" indent="0">
              <a:buNone/>
              <a:defRPr sz="1196"/>
            </a:lvl2pPr>
            <a:lvl3pPr marL="911397" indent="0">
              <a:buNone/>
              <a:defRPr sz="996"/>
            </a:lvl3pPr>
            <a:lvl4pPr marL="1367095" indent="0">
              <a:buNone/>
              <a:defRPr sz="897"/>
            </a:lvl4pPr>
            <a:lvl5pPr marL="1822794" indent="0">
              <a:buNone/>
              <a:defRPr sz="897"/>
            </a:lvl5pPr>
            <a:lvl6pPr marL="2278492" indent="0">
              <a:buNone/>
              <a:defRPr sz="897"/>
            </a:lvl6pPr>
            <a:lvl7pPr marL="2734191" indent="0">
              <a:buNone/>
              <a:defRPr sz="897"/>
            </a:lvl7pPr>
            <a:lvl8pPr marL="3189889" indent="0">
              <a:buNone/>
              <a:defRPr sz="897"/>
            </a:lvl8pPr>
            <a:lvl9pPr marL="3645587" indent="0">
              <a:buNone/>
              <a:defRPr sz="897"/>
            </a:lvl9pPr>
          </a:lstStyle>
          <a:p>
            <a:pPr lvl="0"/>
            <a:r>
              <a:rPr lang="nl-NL"/>
              <a:t>Tekststijl van het model bewerken</a:t>
            </a:r>
          </a:p>
        </p:txBody>
      </p:sp>
      <p:sp>
        <p:nvSpPr>
          <p:cNvPr id="5" name="Tijdelijke aanduiding voor datum 3"/>
          <p:cNvSpPr>
            <a:spLocks noGrp="1"/>
          </p:cNvSpPr>
          <p:nvPr>
            <p:ph type="dt" sz="half" idx="10"/>
          </p:nvPr>
        </p:nvSpPr>
        <p:spPr/>
        <p:txBody>
          <a:bodyPr/>
          <a:lstStyle>
            <a:lvl1pPr>
              <a:defRPr>
                <a:solidFill>
                  <a:schemeClr val="tx1"/>
                </a:solidFill>
              </a:defRPr>
            </a:lvl1pPr>
          </a:lstStyle>
          <a:p>
            <a:fld id="{71F94404-564F-4654-9FE9-719A7E70BA4B}" type="datetimeFigureOut">
              <a:rPr lang="nl-NL" smtClean="0"/>
              <a:t>7-4-2023</a:t>
            </a:fld>
            <a:endParaRPr lang="nl-NL"/>
          </a:p>
        </p:txBody>
      </p:sp>
      <p:sp>
        <p:nvSpPr>
          <p:cNvPr id="6" name="Tijdelijke aanduiding voor voettekst 4"/>
          <p:cNvSpPr>
            <a:spLocks noGrp="1"/>
          </p:cNvSpPr>
          <p:nvPr>
            <p:ph type="ftr" sz="quarter" idx="11"/>
          </p:nvPr>
        </p:nvSpPr>
        <p:spPr/>
        <p:txBody>
          <a:bodyPr/>
          <a:lstStyle>
            <a:lvl1pPr>
              <a:defRPr>
                <a:solidFill>
                  <a:schemeClr val="tx1"/>
                </a:solidFill>
              </a:defRPr>
            </a:lvl1pPr>
          </a:lstStyle>
          <a:p>
            <a:endParaRPr lang="nl-NL"/>
          </a:p>
        </p:txBody>
      </p:sp>
      <p:sp>
        <p:nvSpPr>
          <p:cNvPr id="7" name="Tijdelijke aanduiding voor dianummer 5"/>
          <p:cNvSpPr>
            <a:spLocks noGrp="1"/>
          </p:cNvSpPr>
          <p:nvPr>
            <p:ph type="sldNum" sz="quarter" idx="12"/>
          </p:nvPr>
        </p:nvSpPr>
        <p:spPr/>
        <p:txBody>
          <a:bodyPr/>
          <a:lstStyle>
            <a:lvl1pPr>
              <a:defRPr>
                <a:solidFill>
                  <a:schemeClr val="tx1"/>
                </a:solidFill>
              </a:defRPr>
            </a:lvl1pPr>
          </a:lstStyle>
          <a:p>
            <a:fld id="{5CC9CB4F-1E66-4C7C-84BC-836618F4B8A6}" type="slidenum">
              <a:rPr lang="nl-NL" smtClean="0"/>
              <a:t>‹nr.›</a:t>
            </a:fld>
            <a:endParaRPr lang="nl-NL"/>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52001"/>
            <a:ext cx="2014728" cy="252984"/>
          </a:xfrm>
          <a:prstGeom prst="rect">
            <a:avLst/>
          </a:prstGeom>
        </p:spPr>
      </p:pic>
    </p:spTree>
    <p:extLst>
      <p:ext uri="{BB962C8B-B14F-4D97-AF65-F5344CB8AC3E}">
        <p14:creationId xmlns:p14="http://schemas.microsoft.com/office/powerpoint/2010/main" val="176237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eg">
    <p:spTree>
      <p:nvGrpSpPr>
        <p:cNvPr id="1" name=""/>
        <p:cNvGrpSpPr/>
        <p:nvPr/>
      </p:nvGrpSpPr>
      <p:grpSpPr>
        <a:xfrm>
          <a:off x="0" y="0"/>
          <a:ext cx="0" cy="0"/>
          <a:chOff x="0" y="0"/>
          <a:chExt cx="0" cy="0"/>
        </a:xfrm>
      </p:grpSpPr>
      <p:sp>
        <p:nvSpPr>
          <p:cNvPr id="2" name="Tekstvak 1"/>
          <p:cNvSpPr txBox="1"/>
          <p:nvPr/>
        </p:nvSpPr>
        <p:spPr>
          <a:xfrm>
            <a:off x="2051720" y="2132856"/>
            <a:ext cx="5400600" cy="1715598"/>
          </a:xfrm>
          <a:prstGeom prst="rect">
            <a:avLst/>
          </a:prstGeom>
          <a:noFill/>
        </p:spPr>
        <p:txBody>
          <a:bodyPr wrap="square" rtlCol="0">
            <a:spAutoFit/>
          </a:bodyPr>
          <a:lstStyle/>
          <a:p>
            <a:pPr algn="ctr"/>
            <a:r>
              <a:rPr lang="nl-NL" sz="5274" b="1">
                <a:solidFill>
                  <a:schemeClr val="tx1"/>
                </a:solidFill>
              </a:rPr>
              <a:t>Bedankt voor uw aandacht</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52001"/>
            <a:ext cx="2014728" cy="252984"/>
          </a:xfrm>
          <a:prstGeom prst="rect">
            <a:avLst/>
          </a:prstGeom>
        </p:spPr>
      </p:pic>
    </p:spTree>
    <p:extLst>
      <p:ext uri="{BB962C8B-B14F-4D97-AF65-F5344CB8AC3E}">
        <p14:creationId xmlns:p14="http://schemas.microsoft.com/office/powerpoint/2010/main" val="817213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eldia">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69"/>
            <a:ext cx="9147200" cy="6860679"/>
          </a:xfrm>
          <a:prstGeom prst="rect">
            <a:avLst/>
          </a:prstGeom>
        </p:spPr>
      </p:pic>
      <p:sp>
        <p:nvSpPr>
          <p:cNvPr id="2" name="Titel 1"/>
          <p:cNvSpPr>
            <a:spLocks noGrp="1"/>
          </p:cNvSpPr>
          <p:nvPr>
            <p:ph type="ctrTitle"/>
          </p:nvPr>
        </p:nvSpPr>
        <p:spPr>
          <a:xfrm>
            <a:off x="14688" y="4873449"/>
            <a:ext cx="7830921" cy="461716"/>
          </a:xfrm>
        </p:spPr>
        <p:txBody>
          <a:bodyPr lIns="252000" tIns="0" rIns="0" bIns="0" anchor="ctr" anchorCtr="0"/>
          <a:lstStyle>
            <a:lvl1pPr algn="l">
              <a:defRPr sz="2250" b="1">
                <a:solidFill>
                  <a:schemeClr val="tx1">
                    <a:lumMod val="95000"/>
                    <a:lumOff val="5000"/>
                  </a:schemeClr>
                </a:solidFill>
              </a:defRPr>
            </a:lvl1pPr>
          </a:lstStyle>
          <a:p>
            <a:r>
              <a:rPr lang="nl-NL"/>
              <a:t>Klik om de stijl te bewerken</a:t>
            </a:r>
          </a:p>
        </p:txBody>
      </p:sp>
      <p:sp>
        <p:nvSpPr>
          <p:cNvPr id="3" name="Subtitel 2"/>
          <p:cNvSpPr>
            <a:spLocks noGrp="1"/>
          </p:cNvSpPr>
          <p:nvPr>
            <p:ph type="subTitle" idx="1"/>
          </p:nvPr>
        </p:nvSpPr>
        <p:spPr>
          <a:xfrm>
            <a:off x="14688" y="5371696"/>
            <a:ext cx="7830921" cy="437158"/>
          </a:xfrm>
        </p:spPr>
        <p:txBody>
          <a:bodyPr lIns="252000" tIns="0" rIns="0" bIns="0" anchor="t" anchorCtr="0"/>
          <a:lstStyle>
            <a:lvl1pPr marL="0" indent="0" algn="l">
              <a:buNone/>
              <a:defRPr sz="2250">
                <a:solidFill>
                  <a:srgbClr val="0D0D0D"/>
                </a:solidFill>
              </a:defRPr>
            </a:lvl1pPr>
            <a:lvl2pPr marL="455698" indent="0" algn="ctr">
              <a:buNone/>
              <a:defRPr>
                <a:solidFill>
                  <a:schemeClr val="tx1">
                    <a:tint val="75000"/>
                  </a:schemeClr>
                </a:solidFill>
              </a:defRPr>
            </a:lvl2pPr>
            <a:lvl3pPr marL="911397" indent="0" algn="ctr">
              <a:buNone/>
              <a:defRPr>
                <a:solidFill>
                  <a:schemeClr val="tx1">
                    <a:tint val="75000"/>
                  </a:schemeClr>
                </a:solidFill>
              </a:defRPr>
            </a:lvl3pPr>
            <a:lvl4pPr marL="1367095" indent="0" algn="ctr">
              <a:buNone/>
              <a:defRPr>
                <a:solidFill>
                  <a:schemeClr val="tx1">
                    <a:tint val="75000"/>
                  </a:schemeClr>
                </a:solidFill>
              </a:defRPr>
            </a:lvl4pPr>
            <a:lvl5pPr marL="1822794" indent="0" algn="ctr">
              <a:buNone/>
              <a:defRPr>
                <a:solidFill>
                  <a:schemeClr val="tx1">
                    <a:tint val="75000"/>
                  </a:schemeClr>
                </a:solidFill>
              </a:defRPr>
            </a:lvl5pPr>
            <a:lvl6pPr marL="2278492" indent="0" algn="ctr">
              <a:buNone/>
              <a:defRPr>
                <a:solidFill>
                  <a:schemeClr val="tx1">
                    <a:tint val="75000"/>
                  </a:schemeClr>
                </a:solidFill>
              </a:defRPr>
            </a:lvl6pPr>
            <a:lvl7pPr marL="2734191" indent="0" algn="ctr">
              <a:buNone/>
              <a:defRPr>
                <a:solidFill>
                  <a:schemeClr val="tx1">
                    <a:tint val="75000"/>
                  </a:schemeClr>
                </a:solidFill>
              </a:defRPr>
            </a:lvl7pPr>
            <a:lvl8pPr marL="3189889" indent="0" algn="ctr">
              <a:buNone/>
              <a:defRPr>
                <a:solidFill>
                  <a:schemeClr val="tx1">
                    <a:tint val="75000"/>
                  </a:schemeClr>
                </a:solidFill>
              </a:defRPr>
            </a:lvl8pPr>
            <a:lvl9pPr marL="3645587"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361742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eldia">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69"/>
            <a:ext cx="9147200" cy="6860679"/>
          </a:xfrm>
          <a:prstGeom prst="rect">
            <a:avLst/>
          </a:prstGeom>
        </p:spPr>
      </p:pic>
      <p:sp>
        <p:nvSpPr>
          <p:cNvPr id="6" name="Titel 1"/>
          <p:cNvSpPr>
            <a:spLocks noGrp="1"/>
          </p:cNvSpPr>
          <p:nvPr>
            <p:ph type="ctrTitle"/>
          </p:nvPr>
        </p:nvSpPr>
        <p:spPr>
          <a:xfrm>
            <a:off x="14688" y="4873449"/>
            <a:ext cx="7830921" cy="461716"/>
          </a:xfrm>
        </p:spPr>
        <p:txBody>
          <a:bodyPr lIns="252000" tIns="0" rIns="0" bIns="0" anchor="ctr" anchorCtr="0"/>
          <a:lstStyle>
            <a:lvl1pPr algn="l">
              <a:defRPr sz="2250" b="1">
                <a:solidFill>
                  <a:schemeClr val="tx1">
                    <a:lumMod val="95000"/>
                    <a:lumOff val="5000"/>
                  </a:schemeClr>
                </a:solidFill>
              </a:defRPr>
            </a:lvl1pPr>
          </a:lstStyle>
          <a:p>
            <a:r>
              <a:rPr lang="nl-NL"/>
              <a:t>Klik om de stijl te bewerken</a:t>
            </a:r>
          </a:p>
        </p:txBody>
      </p:sp>
      <p:sp>
        <p:nvSpPr>
          <p:cNvPr id="7" name="Subtitel 2"/>
          <p:cNvSpPr>
            <a:spLocks noGrp="1"/>
          </p:cNvSpPr>
          <p:nvPr>
            <p:ph type="subTitle" idx="1"/>
          </p:nvPr>
        </p:nvSpPr>
        <p:spPr>
          <a:xfrm>
            <a:off x="14688" y="5371696"/>
            <a:ext cx="7830921" cy="437158"/>
          </a:xfrm>
        </p:spPr>
        <p:txBody>
          <a:bodyPr lIns="252000" tIns="0" rIns="0" bIns="0" anchor="t" anchorCtr="0"/>
          <a:lstStyle>
            <a:lvl1pPr marL="0" indent="0" algn="l">
              <a:buNone/>
              <a:defRPr sz="2250">
                <a:solidFill>
                  <a:srgbClr val="0D0D0D"/>
                </a:solidFill>
              </a:defRPr>
            </a:lvl1pPr>
            <a:lvl2pPr marL="455698" indent="0" algn="ctr">
              <a:buNone/>
              <a:defRPr>
                <a:solidFill>
                  <a:schemeClr val="tx1">
                    <a:tint val="75000"/>
                  </a:schemeClr>
                </a:solidFill>
              </a:defRPr>
            </a:lvl2pPr>
            <a:lvl3pPr marL="911397" indent="0" algn="ctr">
              <a:buNone/>
              <a:defRPr>
                <a:solidFill>
                  <a:schemeClr val="tx1">
                    <a:tint val="75000"/>
                  </a:schemeClr>
                </a:solidFill>
              </a:defRPr>
            </a:lvl3pPr>
            <a:lvl4pPr marL="1367095" indent="0" algn="ctr">
              <a:buNone/>
              <a:defRPr>
                <a:solidFill>
                  <a:schemeClr val="tx1">
                    <a:tint val="75000"/>
                  </a:schemeClr>
                </a:solidFill>
              </a:defRPr>
            </a:lvl4pPr>
            <a:lvl5pPr marL="1822794" indent="0" algn="ctr">
              <a:buNone/>
              <a:defRPr>
                <a:solidFill>
                  <a:schemeClr val="tx1">
                    <a:tint val="75000"/>
                  </a:schemeClr>
                </a:solidFill>
              </a:defRPr>
            </a:lvl5pPr>
            <a:lvl6pPr marL="2278492" indent="0" algn="ctr">
              <a:buNone/>
              <a:defRPr>
                <a:solidFill>
                  <a:schemeClr val="tx1">
                    <a:tint val="75000"/>
                  </a:schemeClr>
                </a:solidFill>
              </a:defRPr>
            </a:lvl6pPr>
            <a:lvl7pPr marL="2734191" indent="0" algn="ctr">
              <a:buNone/>
              <a:defRPr>
                <a:solidFill>
                  <a:schemeClr val="tx1">
                    <a:tint val="75000"/>
                  </a:schemeClr>
                </a:solidFill>
              </a:defRPr>
            </a:lvl7pPr>
            <a:lvl8pPr marL="3189889" indent="0" algn="ctr">
              <a:buNone/>
              <a:defRPr>
                <a:solidFill>
                  <a:schemeClr val="tx1">
                    <a:tint val="75000"/>
                  </a:schemeClr>
                </a:solidFill>
              </a:defRPr>
            </a:lvl8pPr>
            <a:lvl9pPr marL="3645587"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274223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solidFill>
                  <a:schemeClr val="tx1"/>
                </a:solidFill>
              </a:defRPr>
            </a:lvl1pPr>
          </a:lstStyle>
          <a:p>
            <a:fld id="{71F94404-564F-4654-9FE9-719A7E70BA4B}" type="datetimeFigureOut">
              <a:rPr lang="nl-NL" smtClean="0"/>
              <a:t>7-4-2023</a:t>
            </a:fld>
            <a:endParaRPr lang="nl-NL"/>
          </a:p>
        </p:txBody>
      </p:sp>
      <p:sp>
        <p:nvSpPr>
          <p:cNvPr id="5" name="Tijdelijke aanduiding voor voettekst 4"/>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p:cNvSpPr>
            <a:spLocks noGrp="1"/>
          </p:cNvSpPr>
          <p:nvPr>
            <p:ph type="sldNum" sz="quarter" idx="12"/>
          </p:nvPr>
        </p:nvSpPr>
        <p:spPr/>
        <p:txBody>
          <a:bodyPr/>
          <a:lstStyle>
            <a:lvl1pPr>
              <a:defRPr>
                <a:solidFill>
                  <a:schemeClr val="tx1"/>
                </a:solidFill>
              </a:defRPr>
            </a:lvl1pPr>
          </a:lstStyle>
          <a:p>
            <a:fld id="{5CC9CB4F-1E66-4C7C-84BC-836618F4B8A6}" type="slidenum">
              <a:rPr lang="nl-NL" smtClean="0"/>
              <a:t>‹nr.›</a:t>
            </a:fld>
            <a:endParaRPr lang="nl-NL"/>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52001"/>
            <a:ext cx="2014728" cy="252984"/>
          </a:xfrm>
          <a:prstGeom prst="rect">
            <a:avLst/>
          </a:prstGeom>
        </p:spPr>
      </p:pic>
    </p:spTree>
    <p:extLst>
      <p:ext uri="{BB962C8B-B14F-4D97-AF65-F5344CB8AC3E}">
        <p14:creationId xmlns:p14="http://schemas.microsoft.com/office/powerpoint/2010/main" val="261457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326" y="620688"/>
            <a:ext cx="8208138" cy="900000"/>
          </a:xfrm>
        </p:spPr>
        <p:txBody>
          <a:bodyPr/>
          <a:lstStyle/>
          <a:p>
            <a:r>
              <a:rPr lang="nl-NL"/>
              <a:t>Titelstijl van model bewerken</a:t>
            </a:r>
            <a:br>
              <a:rPr lang="nl-NL"/>
            </a:br>
            <a:endParaRPr lang="nl-NL"/>
          </a:p>
        </p:txBody>
      </p:sp>
      <p:sp>
        <p:nvSpPr>
          <p:cNvPr id="3" name="Tijdelijke aanduiding voor inhoud 2"/>
          <p:cNvSpPr>
            <a:spLocks noGrp="1"/>
          </p:cNvSpPr>
          <p:nvPr>
            <p:ph idx="1"/>
          </p:nvPr>
        </p:nvSpPr>
        <p:spPr>
          <a:xfrm>
            <a:off x="540326" y="1606050"/>
            <a:ext cx="8208138" cy="4703271"/>
          </a:xfrm>
        </p:spPr>
        <p:txBody>
          <a:bodyPr/>
          <a:lstStyle>
            <a:lvl1pPr>
              <a:buClrTx/>
              <a:defRPr>
                <a:solidFill>
                  <a:schemeClr val="tx1"/>
                </a:solidFill>
              </a:defRPr>
            </a:lvl1pPr>
            <a:lvl2pPr marL="710447" indent="-356015">
              <a:buClrTx/>
              <a:tabLst>
                <a:tab pos="710447" algn="l"/>
              </a:tabLst>
              <a:defRPr>
                <a:solidFill>
                  <a:schemeClr val="tx1"/>
                </a:solidFill>
              </a:defRPr>
            </a:lvl2pPr>
            <a:lvl3pPr marL="1077537" indent="-367090">
              <a:buClrTx/>
              <a:defRPr>
                <a:solidFill>
                  <a:schemeClr val="tx1"/>
                </a:solidFill>
              </a:defRPr>
            </a:lvl3pPr>
            <a:lvl4pPr marL="1431970" indent="-354432">
              <a:buClrTx/>
              <a:defRPr>
                <a:solidFill>
                  <a:schemeClr val="tx1"/>
                </a:solidFill>
              </a:defRPr>
            </a:lvl4pPr>
            <a:lvl5pPr marL="1166145" indent="-273736">
              <a:defRPr>
                <a:solidFill>
                  <a:schemeClr val="tx1">
                    <a:lumMod val="75000"/>
                    <a:lumOff val="25000"/>
                  </a:schemeClr>
                </a:solidFill>
              </a:defRPr>
            </a:lvl5pPr>
          </a:lstStyle>
          <a:p>
            <a:pPr lvl="0"/>
            <a:r>
              <a:rPr lang="nl-NL"/>
              <a:t>Tekststijl van het model bewerken</a:t>
            </a:r>
          </a:p>
          <a:p>
            <a:pPr lvl="1"/>
            <a:r>
              <a:rPr lang="nl-NL"/>
              <a:t>Tweede niveau</a:t>
            </a:r>
          </a:p>
          <a:p>
            <a:pPr lvl="2"/>
            <a:r>
              <a:rPr lang="nl-NL"/>
              <a:t>Derde niveau</a:t>
            </a:r>
          </a:p>
          <a:p>
            <a:pPr lvl="3"/>
            <a:r>
              <a:rPr lang="nl-NL"/>
              <a:t>Vierde niveau</a:t>
            </a:r>
          </a:p>
        </p:txBody>
      </p:sp>
      <p:sp>
        <p:nvSpPr>
          <p:cNvPr id="4" name="Tijdelijke aanduiding voor datum 3"/>
          <p:cNvSpPr>
            <a:spLocks noGrp="1"/>
          </p:cNvSpPr>
          <p:nvPr>
            <p:ph type="dt" sz="half" idx="10"/>
          </p:nvPr>
        </p:nvSpPr>
        <p:spPr>
          <a:xfrm>
            <a:off x="7561014" y="6507210"/>
            <a:ext cx="1187450" cy="201103"/>
          </a:xfrm>
        </p:spPr>
        <p:txBody>
          <a:bodyPr/>
          <a:lstStyle>
            <a:lvl1pPr>
              <a:defRPr>
                <a:solidFill>
                  <a:schemeClr val="tx1"/>
                </a:solidFill>
              </a:defRPr>
            </a:lvl1pPr>
          </a:lstStyle>
          <a:p>
            <a:fld id="{71F94404-564F-4654-9FE9-719A7E70BA4B}" type="datetimeFigureOut">
              <a:rPr lang="nl-NL" smtClean="0"/>
              <a:t>7-4-2023</a:t>
            </a:fld>
            <a:endParaRPr lang="nl-NL"/>
          </a:p>
        </p:txBody>
      </p:sp>
      <p:sp>
        <p:nvSpPr>
          <p:cNvPr id="5" name="Tijdelijke aanduiding voor voettekst 4"/>
          <p:cNvSpPr>
            <a:spLocks noGrp="1"/>
          </p:cNvSpPr>
          <p:nvPr>
            <p:ph type="ftr" sz="quarter" idx="11"/>
          </p:nvPr>
        </p:nvSpPr>
        <p:spPr>
          <a:xfrm>
            <a:off x="971600" y="6520373"/>
            <a:ext cx="5760640" cy="201103"/>
          </a:xfrm>
        </p:spPr>
        <p:txBody>
          <a:bodyPr/>
          <a:lstStyle>
            <a:lvl1pPr>
              <a:defRPr>
                <a:solidFill>
                  <a:schemeClr val="tx1"/>
                </a:solidFill>
              </a:defRPr>
            </a:lvl1pPr>
          </a:lstStyle>
          <a:p>
            <a:endParaRPr lang="nl-NL"/>
          </a:p>
        </p:txBody>
      </p:sp>
      <p:sp>
        <p:nvSpPr>
          <p:cNvPr id="6" name="Tijdelijke aanduiding voor dianummer 5"/>
          <p:cNvSpPr>
            <a:spLocks noGrp="1"/>
          </p:cNvSpPr>
          <p:nvPr>
            <p:ph type="sldNum" sz="quarter" idx="12"/>
          </p:nvPr>
        </p:nvSpPr>
        <p:spPr/>
        <p:txBody>
          <a:bodyPr/>
          <a:lstStyle>
            <a:lvl1pPr>
              <a:defRPr>
                <a:solidFill>
                  <a:schemeClr val="tx1"/>
                </a:solidFill>
              </a:defRPr>
            </a:lvl1pPr>
          </a:lstStyle>
          <a:p>
            <a:fld id="{5CC9CB4F-1E66-4C7C-84BC-836618F4B8A6}" type="slidenum">
              <a:rPr lang="nl-NL" smtClean="0"/>
              <a:t>‹nr.›</a:t>
            </a:fld>
            <a:endParaRPr lang="nl-NL"/>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52001"/>
            <a:ext cx="2014728" cy="252984"/>
          </a:xfrm>
          <a:prstGeom prst="rect">
            <a:avLst/>
          </a:prstGeom>
        </p:spPr>
      </p:pic>
    </p:spTree>
    <p:extLst>
      <p:ext uri="{BB962C8B-B14F-4D97-AF65-F5344CB8AC3E}">
        <p14:creationId xmlns:p14="http://schemas.microsoft.com/office/powerpoint/2010/main" val="415980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539552" y="1259999"/>
            <a:ext cx="3888432" cy="4824000"/>
          </a:xfrm>
        </p:spPr>
        <p:txBody>
          <a:bodyPr/>
          <a:lstStyle>
            <a:lvl1pPr>
              <a:buClrTx/>
              <a:defRPr sz="1828">
                <a:solidFill>
                  <a:schemeClr val="tx1"/>
                </a:solidFill>
              </a:defRPr>
            </a:lvl1pPr>
            <a:lvl2pPr marL="710447" indent="-356015">
              <a:buClrTx/>
              <a:tabLst>
                <a:tab pos="710447" algn="l"/>
              </a:tabLst>
              <a:defRPr sz="1547">
                <a:solidFill>
                  <a:schemeClr val="tx1"/>
                </a:solidFill>
              </a:defRPr>
            </a:lvl2pPr>
            <a:lvl3pPr marL="1074373" indent="-363926">
              <a:buClrTx/>
              <a:defRPr sz="1547">
                <a:solidFill>
                  <a:schemeClr val="tx1"/>
                </a:solidFill>
              </a:defRPr>
            </a:lvl3pPr>
            <a:lvl4pPr marL="1074373" indent="-363926">
              <a:buClrTx/>
              <a:defRPr sz="1547">
                <a:solidFill>
                  <a:schemeClr val="tx1"/>
                </a:solidFill>
              </a:defRPr>
            </a:lvl4pPr>
            <a:lvl5pPr>
              <a:defRPr sz="1794"/>
            </a:lvl5pPr>
            <a:lvl6pPr>
              <a:defRPr sz="1794"/>
            </a:lvl6pPr>
            <a:lvl7pPr>
              <a:defRPr sz="1794"/>
            </a:lvl7pPr>
            <a:lvl8pPr>
              <a:defRPr sz="1794"/>
            </a:lvl8pPr>
            <a:lvl9pPr>
              <a:defRPr sz="1794"/>
            </a:lvl9pPr>
          </a:lstStyle>
          <a:p>
            <a:pPr lvl="0"/>
            <a:r>
              <a:rPr lang="nl-NL"/>
              <a:t>Tekststijl van het model bewerken</a:t>
            </a:r>
          </a:p>
          <a:p>
            <a:pPr lvl="1"/>
            <a:r>
              <a:rPr lang="nl-NL"/>
              <a:t>Tweede niveau</a:t>
            </a:r>
          </a:p>
          <a:p>
            <a:pPr lvl="2"/>
            <a:r>
              <a:rPr lang="nl-NL"/>
              <a:t>Derde niveau</a:t>
            </a:r>
          </a:p>
          <a:p>
            <a:pPr lvl="3"/>
            <a:r>
              <a:rPr lang="nl-NL"/>
              <a:t>Vierde niveau</a:t>
            </a:r>
          </a:p>
        </p:txBody>
      </p:sp>
      <p:sp>
        <p:nvSpPr>
          <p:cNvPr id="4" name="Tijdelijke aanduiding voor inhoud 3"/>
          <p:cNvSpPr>
            <a:spLocks noGrp="1"/>
          </p:cNvSpPr>
          <p:nvPr>
            <p:ph sz="half" idx="2"/>
          </p:nvPr>
        </p:nvSpPr>
        <p:spPr>
          <a:xfrm>
            <a:off x="4716017" y="1259999"/>
            <a:ext cx="4032448" cy="4824000"/>
          </a:xfrm>
        </p:spPr>
        <p:txBody>
          <a:bodyPr/>
          <a:lstStyle>
            <a:lvl1pPr>
              <a:buClrTx/>
              <a:defRPr sz="1828">
                <a:solidFill>
                  <a:schemeClr val="tx1"/>
                </a:solidFill>
              </a:defRPr>
            </a:lvl1pPr>
            <a:lvl2pPr marL="710447" indent="-356015">
              <a:buClrTx/>
              <a:tabLst>
                <a:tab pos="710447" algn="l"/>
              </a:tabLst>
              <a:defRPr sz="1547">
                <a:solidFill>
                  <a:schemeClr val="tx1"/>
                </a:solidFill>
              </a:defRPr>
            </a:lvl2pPr>
            <a:lvl3pPr marL="1074373" indent="-363926">
              <a:buClrTx/>
              <a:defRPr sz="1547">
                <a:solidFill>
                  <a:schemeClr val="tx1"/>
                </a:solidFill>
              </a:defRPr>
            </a:lvl3pPr>
            <a:lvl4pPr marL="1074373" indent="-363926">
              <a:buClrTx/>
              <a:defRPr sz="1547">
                <a:solidFill>
                  <a:schemeClr val="tx1"/>
                </a:solidFill>
              </a:defRPr>
            </a:lvl4pPr>
            <a:lvl5pPr marL="1074373" indent="-273736">
              <a:defRPr sz="1794"/>
            </a:lvl5pPr>
            <a:lvl6pPr>
              <a:defRPr sz="1794"/>
            </a:lvl6pPr>
            <a:lvl7pPr>
              <a:defRPr sz="1794"/>
            </a:lvl7pPr>
            <a:lvl8pPr>
              <a:defRPr sz="1794"/>
            </a:lvl8pPr>
            <a:lvl9pPr>
              <a:defRPr sz="1794"/>
            </a:lvl9pPr>
          </a:lstStyle>
          <a:p>
            <a:pPr lvl="0"/>
            <a:r>
              <a:rPr lang="nl-NL"/>
              <a:t>Tekststijl van het model bewerken</a:t>
            </a:r>
          </a:p>
          <a:p>
            <a:pPr lvl="1"/>
            <a:r>
              <a:rPr lang="nl-NL"/>
              <a:t>Tweede niveau</a:t>
            </a:r>
          </a:p>
          <a:p>
            <a:pPr lvl="2"/>
            <a:r>
              <a:rPr lang="nl-NL"/>
              <a:t>Derde niveau</a:t>
            </a:r>
          </a:p>
          <a:p>
            <a:pPr lvl="3"/>
            <a:r>
              <a:rPr lang="nl-NL"/>
              <a:t>Vierde niveau</a:t>
            </a:r>
          </a:p>
        </p:txBody>
      </p:sp>
      <p:sp>
        <p:nvSpPr>
          <p:cNvPr id="5" name="Tijdelijke aanduiding voor datum 3"/>
          <p:cNvSpPr>
            <a:spLocks noGrp="1"/>
          </p:cNvSpPr>
          <p:nvPr>
            <p:ph type="dt" sz="half" idx="10"/>
          </p:nvPr>
        </p:nvSpPr>
        <p:spPr/>
        <p:txBody>
          <a:bodyPr/>
          <a:lstStyle>
            <a:lvl1pPr>
              <a:defRPr>
                <a:solidFill>
                  <a:schemeClr val="bg1"/>
                </a:solidFill>
              </a:defRPr>
            </a:lvl1pPr>
          </a:lstStyle>
          <a:p>
            <a:fld id="{71F94404-564F-4654-9FE9-719A7E70BA4B}" type="datetimeFigureOut">
              <a:rPr lang="nl-NL" smtClean="0"/>
              <a:t>7-4-2023</a:t>
            </a:fld>
            <a:endParaRPr lang="nl-NL"/>
          </a:p>
        </p:txBody>
      </p:sp>
      <p:sp>
        <p:nvSpPr>
          <p:cNvPr id="6" name="Tijdelijke aanduiding voor voettekst 4"/>
          <p:cNvSpPr>
            <a:spLocks noGrp="1"/>
          </p:cNvSpPr>
          <p:nvPr>
            <p:ph type="ftr" sz="quarter" idx="11"/>
          </p:nvPr>
        </p:nvSpPr>
        <p:spPr/>
        <p:txBody>
          <a:bodyPr/>
          <a:lstStyle>
            <a:lvl1pPr>
              <a:defRPr>
                <a:solidFill>
                  <a:schemeClr val="bg1"/>
                </a:solidFill>
              </a:defRPr>
            </a:lvl1pPr>
          </a:lstStyle>
          <a:p>
            <a:endParaRPr lang="nl-NL"/>
          </a:p>
        </p:txBody>
      </p:sp>
      <p:sp>
        <p:nvSpPr>
          <p:cNvPr id="7" name="Tijdelijke aanduiding voor dianummer 5"/>
          <p:cNvSpPr>
            <a:spLocks noGrp="1"/>
          </p:cNvSpPr>
          <p:nvPr>
            <p:ph type="sldNum" sz="quarter" idx="12"/>
          </p:nvPr>
        </p:nvSpPr>
        <p:spPr/>
        <p:txBody>
          <a:bodyPr/>
          <a:lstStyle>
            <a:lvl1pPr>
              <a:defRPr>
                <a:solidFill>
                  <a:schemeClr val="bg1"/>
                </a:solidFill>
              </a:defRPr>
            </a:lvl1pPr>
          </a:lstStyle>
          <a:p>
            <a:fld id="{5CC9CB4F-1E66-4C7C-84BC-836618F4B8A6}" type="slidenum">
              <a:rPr lang="nl-NL" smtClean="0"/>
              <a:t>‹nr.›</a:t>
            </a:fld>
            <a:endParaRPr lang="nl-NL"/>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52001"/>
            <a:ext cx="2014728" cy="252984"/>
          </a:xfrm>
          <a:prstGeom prst="rect">
            <a:avLst/>
          </a:prstGeom>
        </p:spPr>
      </p:pic>
    </p:spTree>
    <p:extLst>
      <p:ext uri="{BB962C8B-B14F-4D97-AF65-F5344CB8AC3E}">
        <p14:creationId xmlns:p14="http://schemas.microsoft.com/office/powerpoint/2010/main" val="362538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575945" y="1260001"/>
            <a:ext cx="3924048" cy="510066"/>
          </a:xfrm>
        </p:spPr>
        <p:txBody>
          <a:bodyPr anchor="b" anchorCtr="0"/>
          <a:lstStyle>
            <a:lvl1pPr marL="0" indent="0">
              <a:buNone/>
              <a:defRPr sz="1828" b="1">
                <a:solidFill>
                  <a:schemeClr val="tx1"/>
                </a:solidFill>
              </a:defRPr>
            </a:lvl1pPr>
            <a:lvl2pPr marL="455698" indent="0">
              <a:buNone/>
              <a:defRPr sz="1994" b="1"/>
            </a:lvl2pPr>
            <a:lvl3pPr marL="911397" indent="0">
              <a:buNone/>
              <a:defRPr sz="1794" b="1"/>
            </a:lvl3pPr>
            <a:lvl4pPr marL="1367095" indent="0">
              <a:buNone/>
              <a:defRPr sz="1595" b="1"/>
            </a:lvl4pPr>
            <a:lvl5pPr marL="1822794" indent="0">
              <a:buNone/>
              <a:defRPr sz="1595" b="1"/>
            </a:lvl5pPr>
            <a:lvl6pPr marL="2278492" indent="0">
              <a:buNone/>
              <a:defRPr sz="1595" b="1"/>
            </a:lvl6pPr>
            <a:lvl7pPr marL="2734191" indent="0">
              <a:buNone/>
              <a:defRPr sz="1595" b="1"/>
            </a:lvl7pPr>
            <a:lvl8pPr marL="3189889" indent="0">
              <a:buNone/>
              <a:defRPr sz="1595" b="1"/>
            </a:lvl8pPr>
            <a:lvl9pPr marL="3645587" indent="0">
              <a:buNone/>
              <a:defRPr sz="1595" b="1"/>
            </a:lvl9pPr>
          </a:lstStyle>
          <a:p>
            <a:pPr lvl="0"/>
            <a:r>
              <a:rPr lang="nl-NL"/>
              <a:t>Tekststijl van het model bewerken</a:t>
            </a:r>
          </a:p>
        </p:txBody>
      </p:sp>
      <p:sp>
        <p:nvSpPr>
          <p:cNvPr id="4" name="Tijdelijke aanduiding voor inhoud 3"/>
          <p:cNvSpPr>
            <a:spLocks noGrp="1"/>
          </p:cNvSpPr>
          <p:nvPr>
            <p:ph sz="half" idx="2"/>
          </p:nvPr>
        </p:nvSpPr>
        <p:spPr>
          <a:xfrm>
            <a:off x="575945" y="1938343"/>
            <a:ext cx="3924048" cy="4145656"/>
          </a:xfrm>
        </p:spPr>
        <p:txBody>
          <a:bodyPr/>
          <a:lstStyle>
            <a:lvl1pPr>
              <a:buClrTx/>
              <a:defRPr sz="1828">
                <a:solidFill>
                  <a:schemeClr val="tx1"/>
                </a:solidFill>
              </a:defRPr>
            </a:lvl1pPr>
            <a:lvl2pPr marL="710447" indent="-356015">
              <a:buClrTx/>
              <a:tabLst>
                <a:tab pos="710447" algn="l"/>
              </a:tabLst>
              <a:defRPr sz="1688">
                <a:solidFill>
                  <a:schemeClr val="tx1"/>
                </a:solidFill>
              </a:defRPr>
            </a:lvl2pPr>
            <a:lvl3pPr marL="1074373" indent="-363926">
              <a:buClrTx/>
              <a:defRPr sz="1688">
                <a:solidFill>
                  <a:schemeClr val="tx1"/>
                </a:solidFill>
              </a:defRPr>
            </a:lvl3pPr>
            <a:lvl4pPr marL="1074373" indent="-363926">
              <a:buClrTx/>
              <a:defRPr sz="1688">
                <a:solidFill>
                  <a:schemeClr val="tx1"/>
                </a:solidFill>
              </a:defRPr>
            </a:lvl4pPr>
            <a:lvl5pPr>
              <a:defRPr sz="1595"/>
            </a:lvl5pPr>
            <a:lvl6pPr>
              <a:defRPr sz="1595"/>
            </a:lvl6pPr>
            <a:lvl7pPr>
              <a:defRPr sz="1595"/>
            </a:lvl7pPr>
            <a:lvl8pPr>
              <a:defRPr sz="1595"/>
            </a:lvl8pPr>
            <a:lvl9pPr>
              <a:defRPr sz="1595"/>
            </a:lvl9pPr>
          </a:lstStyle>
          <a:p>
            <a:pPr lvl="0"/>
            <a:r>
              <a:rPr lang="nl-NL"/>
              <a:t>Tekststijl van het model bewerken</a:t>
            </a:r>
          </a:p>
          <a:p>
            <a:pPr lvl="1"/>
            <a:r>
              <a:rPr lang="nl-NL"/>
              <a:t>Tweede niveau</a:t>
            </a:r>
          </a:p>
          <a:p>
            <a:pPr lvl="2"/>
            <a:r>
              <a:rPr lang="nl-NL"/>
              <a:t>Derde niveau</a:t>
            </a:r>
          </a:p>
          <a:p>
            <a:pPr lvl="3"/>
            <a:r>
              <a:rPr lang="nl-NL"/>
              <a:t>Vierde niveau</a:t>
            </a:r>
          </a:p>
        </p:txBody>
      </p:sp>
      <p:sp>
        <p:nvSpPr>
          <p:cNvPr id="5" name="Tijdelijke aanduiding voor tekst 4"/>
          <p:cNvSpPr>
            <a:spLocks noGrp="1"/>
          </p:cNvSpPr>
          <p:nvPr>
            <p:ph type="body" sz="quarter" idx="3"/>
          </p:nvPr>
        </p:nvSpPr>
        <p:spPr>
          <a:xfrm>
            <a:off x="4860032" y="1271039"/>
            <a:ext cx="3852040" cy="5100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defRPr lang="nl-NL" sz="1828" b="1" dirty="0" smtClean="0">
                <a:solidFill>
                  <a:schemeClr val="tx1"/>
                </a:solidFill>
              </a:defRPr>
            </a:lvl1pPr>
          </a:lstStyle>
          <a:p>
            <a:pPr marL="0" lvl="0" indent="0">
              <a:buNone/>
            </a:pPr>
            <a:r>
              <a:rPr lang="nl-NL"/>
              <a:t>Tekststijl van het model bewerken</a:t>
            </a:r>
          </a:p>
        </p:txBody>
      </p:sp>
      <p:sp>
        <p:nvSpPr>
          <p:cNvPr id="6" name="Tijdelijke aanduiding voor inhoud 5"/>
          <p:cNvSpPr>
            <a:spLocks noGrp="1"/>
          </p:cNvSpPr>
          <p:nvPr>
            <p:ph sz="quarter" idx="4"/>
          </p:nvPr>
        </p:nvSpPr>
        <p:spPr>
          <a:xfrm>
            <a:off x="4860032" y="1938342"/>
            <a:ext cx="3852040" cy="4156695"/>
          </a:xfrm>
        </p:spPr>
        <p:txBody>
          <a:bodyPr/>
          <a:lstStyle>
            <a:lvl1pPr>
              <a:buClrTx/>
              <a:defRPr sz="1828">
                <a:solidFill>
                  <a:schemeClr val="tx1"/>
                </a:solidFill>
              </a:defRPr>
            </a:lvl1pPr>
            <a:lvl2pPr marL="710447" indent="-356015">
              <a:buClrTx/>
              <a:defRPr sz="1688">
                <a:solidFill>
                  <a:schemeClr val="tx1"/>
                </a:solidFill>
              </a:defRPr>
            </a:lvl2pPr>
            <a:lvl3pPr marL="1074373" indent="-363926">
              <a:buClrTx/>
              <a:defRPr sz="1688">
                <a:solidFill>
                  <a:schemeClr val="tx1"/>
                </a:solidFill>
              </a:defRPr>
            </a:lvl3pPr>
            <a:lvl4pPr marL="1074373" indent="-363926">
              <a:buClrTx/>
              <a:defRPr sz="1688">
                <a:solidFill>
                  <a:schemeClr val="tx1"/>
                </a:solidFill>
              </a:defRPr>
            </a:lvl4pPr>
            <a:lvl5pPr>
              <a:defRPr sz="1595"/>
            </a:lvl5pPr>
            <a:lvl6pPr>
              <a:defRPr sz="1595"/>
            </a:lvl6pPr>
            <a:lvl7pPr>
              <a:defRPr sz="1595"/>
            </a:lvl7pPr>
            <a:lvl8pPr>
              <a:defRPr sz="1595"/>
            </a:lvl8pPr>
            <a:lvl9pPr>
              <a:defRPr sz="1595"/>
            </a:lvl9pPr>
          </a:lstStyle>
          <a:p>
            <a:pPr lvl="0"/>
            <a:r>
              <a:rPr lang="nl-NL"/>
              <a:t>Tekststijl van het model bewerken</a:t>
            </a:r>
          </a:p>
          <a:p>
            <a:pPr lvl="1"/>
            <a:r>
              <a:rPr lang="nl-NL"/>
              <a:t>Tweede niveau</a:t>
            </a:r>
          </a:p>
          <a:p>
            <a:pPr lvl="2"/>
            <a:r>
              <a:rPr lang="nl-NL"/>
              <a:t>Derde niveau</a:t>
            </a:r>
          </a:p>
          <a:p>
            <a:pPr lvl="3"/>
            <a:r>
              <a:rPr lang="nl-NL"/>
              <a:t>Vierde niveau</a:t>
            </a:r>
          </a:p>
        </p:txBody>
      </p:sp>
      <p:sp>
        <p:nvSpPr>
          <p:cNvPr id="7" name="Tijdelijke aanduiding voor datum 3"/>
          <p:cNvSpPr>
            <a:spLocks noGrp="1"/>
          </p:cNvSpPr>
          <p:nvPr>
            <p:ph type="dt" sz="half" idx="10"/>
          </p:nvPr>
        </p:nvSpPr>
        <p:spPr/>
        <p:txBody>
          <a:bodyPr/>
          <a:lstStyle>
            <a:lvl1pPr>
              <a:defRPr>
                <a:solidFill>
                  <a:schemeClr val="tx1"/>
                </a:solidFill>
              </a:defRPr>
            </a:lvl1pPr>
          </a:lstStyle>
          <a:p>
            <a:fld id="{71F94404-564F-4654-9FE9-719A7E70BA4B}" type="datetimeFigureOut">
              <a:rPr lang="nl-NL" smtClean="0"/>
              <a:t>7-4-2023</a:t>
            </a:fld>
            <a:endParaRPr lang="nl-NL"/>
          </a:p>
        </p:txBody>
      </p:sp>
      <p:sp>
        <p:nvSpPr>
          <p:cNvPr id="8" name="Tijdelijke aanduiding voor voettekst 4"/>
          <p:cNvSpPr>
            <a:spLocks noGrp="1"/>
          </p:cNvSpPr>
          <p:nvPr>
            <p:ph type="ftr" sz="quarter" idx="11"/>
          </p:nvPr>
        </p:nvSpPr>
        <p:spPr/>
        <p:txBody>
          <a:bodyPr/>
          <a:lstStyle>
            <a:lvl1pPr>
              <a:defRPr>
                <a:solidFill>
                  <a:schemeClr val="tx1"/>
                </a:solidFill>
              </a:defRPr>
            </a:lvl1pPr>
          </a:lstStyle>
          <a:p>
            <a:endParaRPr lang="nl-NL"/>
          </a:p>
        </p:txBody>
      </p:sp>
      <p:sp>
        <p:nvSpPr>
          <p:cNvPr id="9" name="Tijdelijke aanduiding voor dianummer 5"/>
          <p:cNvSpPr>
            <a:spLocks noGrp="1"/>
          </p:cNvSpPr>
          <p:nvPr>
            <p:ph type="sldNum" sz="quarter" idx="12"/>
          </p:nvPr>
        </p:nvSpPr>
        <p:spPr/>
        <p:txBody>
          <a:bodyPr/>
          <a:lstStyle>
            <a:lvl1pPr>
              <a:defRPr>
                <a:solidFill>
                  <a:schemeClr val="tx1"/>
                </a:solidFill>
              </a:defRPr>
            </a:lvl1pPr>
          </a:lstStyle>
          <a:p>
            <a:fld id="{5CC9CB4F-1E66-4C7C-84BC-836618F4B8A6}" type="slidenum">
              <a:rPr lang="nl-NL" smtClean="0"/>
              <a:t>‹nr.›</a:t>
            </a:fld>
            <a:endParaRPr lang="nl-NL"/>
          </a:p>
        </p:txBody>
      </p:sp>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52001"/>
            <a:ext cx="2014728" cy="252984"/>
          </a:xfrm>
          <a:prstGeom prst="rect">
            <a:avLst/>
          </a:prstGeom>
        </p:spPr>
      </p:pic>
    </p:spTree>
    <p:extLst>
      <p:ext uri="{BB962C8B-B14F-4D97-AF65-F5344CB8AC3E}">
        <p14:creationId xmlns:p14="http://schemas.microsoft.com/office/powerpoint/2010/main" val="69233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fld id="{71F94404-564F-4654-9FE9-719A7E70BA4B}" type="datetimeFigureOut">
              <a:rPr lang="nl-NL" smtClean="0"/>
              <a:t>7-4-2023</a:t>
            </a:fld>
            <a:endParaRPr lang="nl-NL"/>
          </a:p>
        </p:txBody>
      </p:sp>
      <p:sp>
        <p:nvSpPr>
          <p:cNvPr id="4" name="Tijdelijke aanduiding voor voettekst 4"/>
          <p:cNvSpPr>
            <a:spLocks noGrp="1"/>
          </p:cNvSpPr>
          <p:nvPr>
            <p:ph type="ftr" sz="quarter" idx="11"/>
          </p:nvPr>
        </p:nvSpPr>
        <p:spPr/>
        <p:txBody>
          <a:bodyPr/>
          <a:lstStyle>
            <a:lvl1pPr>
              <a:defRPr/>
            </a:lvl1pPr>
          </a:lstStyle>
          <a:p>
            <a:endParaRPr lang="nl-NL"/>
          </a:p>
        </p:txBody>
      </p:sp>
      <p:sp>
        <p:nvSpPr>
          <p:cNvPr id="5" name="Tijdelijke aanduiding voor dianummer 5"/>
          <p:cNvSpPr>
            <a:spLocks noGrp="1"/>
          </p:cNvSpPr>
          <p:nvPr>
            <p:ph type="sldNum" sz="quarter" idx="12"/>
          </p:nvPr>
        </p:nvSpPr>
        <p:spPr/>
        <p:txBody>
          <a:bodyPr/>
          <a:lstStyle>
            <a:lvl1pPr>
              <a:defRPr/>
            </a:lvl1pPr>
          </a:lstStyle>
          <a:p>
            <a:fld id="{5CC9CB4F-1E66-4C7C-84BC-836618F4B8A6}" type="slidenum">
              <a:rPr lang="nl-NL" smtClean="0"/>
              <a:t>‹nr.›</a:t>
            </a:fld>
            <a:endParaRPr lang="nl-NL"/>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52001"/>
            <a:ext cx="2014728" cy="252984"/>
          </a:xfrm>
          <a:prstGeom prst="rect">
            <a:avLst/>
          </a:prstGeom>
        </p:spPr>
      </p:pic>
    </p:spTree>
    <p:extLst>
      <p:ext uri="{BB962C8B-B14F-4D97-AF65-F5344CB8AC3E}">
        <p14:creationId xmlns:p14="http://schemas.microsoft.com/office/powerpoint/2010/main" val="1300766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540327" y="662584"/>
            <a:ext cx="8136130" cy="5713064"/>
          </a:xfrm>
        </p:spPr>
        <p:txBody>
          <a:bodyPr rtlCol="0">
            <a:normAutofit/>
          </a:bodyPr>
          <a:lstStyle>
            <a:lvl1pPr marL="0" indent="0">
              <a:buNone/>
              <a:defRPr sz="2532"/>
            </a:lvl1pPr>
            <a:lvl2pPr marL="455698" indent="0">
              <a:buNone/>
              <a:defRPr sz="2791"/>
            </a:lvl2pPr>
            <a:lvl3pPr marL="911397" indent="0">
              <a:buNone/>
              <a:defRPr sz="2392"/>
            </a:lvl3pPr>
            <a:lvl4pPr marL="1367095" indent="0">
              <a:buNone/>
              <a:defRPr sz="1994"/>
            </a:lvl4pPr>
            <a:lvl5pPr marL="1822794" indent="0">
              <a:buNone/>
              <a:defRPr sz="1994"/>
            </a:lvl5pPr>
            <a:lvl6pPr marL="2278492" indent="0">
              <a:buNone/>
              <a:defRPr sz="1994"/>
            </a:lvl6pPr>
            <a:lvl7pPr marL="2734191" indent="0">
              <a:buNone/>
              <a:defRPr sz="1994"/>
            </a:lvl7pPr>
            <a:lvl8pPr marL="3189889" indent="0">
              <a:buNone/>
              <a:defRPr sz="1994"/>
            </a:lvl8pPr>
            <a:lvl9pPr marL="3645587" indent="0">
              <a:buNone/>
              <a:defRPr sz="1994"/>
            </a:lvl9pPr>
          </a:lstStyle>
          <a:p>
            <a:pPr lvl="0"/>
            <a:r>
              <a:rPr lang="nl-NL" noProof="0"/>
              <a:t>Klik op het pictogram als u een afbeelding wilt toevoegen</a:t>
            </a:r>
          </a:p>
        </p:txBody>
      </p:sp>
      <p:sp>
        <p:nvSpPr>
          <p:cNvPr id="5" name="Tijdelijke aanduiding voor datum 3"/>
          <p:cNvSpPr>
            <a:spLocks noGrp="1"/>
          </p:cNvSpPr>
          <p:nvPr>
            <p:ph type="dt" sz="half" idx="10"/>
          </p:nvPr>
        </p:nvSpPr>
        <p:spPr/>
        <p:txBody>
          <a:bodyPr/>
          <a:lstStyle>
            <a:lvl1pPr>
              <a:defRPr/>
            </a:lvl1pPr>
          </a:lstStyle>
          <a:p>
            <a:fld id="{71F94404-564F-4654-9FE9-719A7E70BA4B}" type="datetimeFigureOut">
              <a:rPr lang="nl-NL" smtClean="0"/>
              <a:t>7-4-2023</a:t>
            </a:fld>
            <a:endParaRPr lang="nl-NL"/>
          </a:p>
        </p:txBody>
      </p:sp>
      <p:sp>
        <p:nvSpPr>
          <p:cNvPr id="6" name="Tijdelijke aanduiding voor voettekst 4"/>
          <p:cNvSpPr>
            <a:spLocks noGrp="1"/>
          </p:cNvSpPr>
          <p:nvPr>
            <p:ph type="ftr" sz="quarter" idx="11"/>
          </p:nvPr>
        </p:nvSpPr>
        <p:spPr/>
        <p:txBody>
          <a:bodyPr/>
          <a:lstStyle>
            <a:lvl1pPr>
              <a:defRPr/>
            </a:lvl1pPr>
          </a:lstStyle>
          <a:p>
            <a:endParaRPr lang="nl-NL"/>
          </a:p>
        </p:txBody>
      </p:sp>
      <p:sp>
        <p:nvSpPr>
          <p:cNvPr id="7" name="Tijdelijke aanduiding voor dianummer 5"/>
          <p:cNvSpPr>
            <a:spLocks noGrp="1"/>
          </p:cNvSpPr>
          <p:nvPr>
            <p:ph type="sldNum" sz="quarter" idx="12"/>
          </p:nvPr>
        </p:nvSpPr>
        <p:spPr/>
        <p:txBody>
          <a:bodyPr/>
          <a:lstStyle>
            <a:lvl1pPr>
              <a:defRPr/>
            </a:lvl1pPr>
          </a:lstStyle>
          <a:p>
            <a:fld id="{5CC9CB4F-1E66-4C7C-84BC-836618F4B8A6}" type="slidenum">
              <a:rPr lang="nl-NL" smtClean="0"/>
              <a:t>‹nr.›</a:t>
            </a:fld>
            <a:endParaRPr lang="nl-NL"/>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52001"/>
            <a:ext cx="2014728" cy="252984"/>
          </a:xfrm>
          <a:prstGeom prst="rect">
            <a:avLst/>
          </a:prstGeom>
        </p:spPr>
      </p:pic>
    </p:spTree>
    <p:extLst>
      <p:ext uri="{BB962C8B-B14F-4D97-AF65-F5344CB8AC3E}">
        <p14:creationId xmlns:p14="http://schemas.microsoft.com/office/powerpoint/2010/main" val="3610874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539553" y="607966"/>
            <a:ext cx="8208912" cy="84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err="1"/>
              <a:t>Titelstijl</a:t>
            </a:r>
            <a:r>
              <a:rPr lang="en-US"/>
              <a:t> van model </a:t>
            </a:r>
            <a:r>
              <a:rPr lang="en-US" err="1"/>
              <a:t>bewerken</a:t>
            </a:r>
            <a:endParaRPr lang="nl-NL"/>
          </a:p>
        </p:txBody>
      </p:sp>
      <p:sp>
        <p:nvSpPr>
          <p:cNvPr id="1027" name="Tijdelijke aanduiding voor tekst 2"/>
          <p:cNvSpPr>
            <a:spLocks noGrp="1"/>
          </p:cNvSpPr>
          <p:nvPr>
            <p:ph type="body" idx="1"/>
          </p:nvPr>
        </p:nvSpPr>
        <p:spPr bwMode="auto">
          <a:xfrm>
            <a:off x="539553" y="1557328"/>
            <a:ext cx="8208912" cy="467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err="1"/>
              <a:t>Klik</a:t>
            </a:r>
            <a:r>
              <a:rPr lang="en-US"/>
              <a:t> </a:t>
            </a:r>
            <a:r>
              <a:rPr lang="en-US" err="1"/>
              <a:t>om</a:t>
            </a:r>
            <a:r>
              <a:rPr lang="en-US"/>
              <a:t> de </a:t>
            </a:r>
            <a:r>
              <a:rPr lang="en-US" err="1"/>
              <a:t>tekststijl</a:t>
            </a:r>
            <a:r>
              <a:rPr lang="en-US"/>
              <a:t> van het model </a:t>
            </a:r>
            <a:r>
              <a:rPr lang="en-US" err="1"/>
              <a:t>te</a:t>
            </a:r>
            <a:r>
              <a:rPr lang="en-US"/>
              <a:t> </a:t>
            </a:r>
            <a:r>
              <a:rPr lang="en-US" err="1"/>
              <a:t>bewerken</a:t>
            </a:r>
            <a:endParaRPr lang="en-US"/>
          </a:p>
          <a:p>
            <a:pPr lvl="1"/>
            <a:r>
              <a:rPr lang="en-US" err="1"/>
              <a:t>Tweede</a:t>
            </a:r>
            <a:r>
              <a:rPr lang="en-US"/>
              <a:t> </a:t>
            </a:r>
            <a:r>
              <a:rPr lang="en-US" err="1"/>
              <a:t>niveau</a:t>
            </a:r>
            <a:endParaRPr lang="en-US"/>
          </a:p>
          <a:p>
            <a:pPr lvl="2"/>
            <a:r>
              <a:rPr lang="en-US" err="1"/>
              <a:t>Derde</a:t>
            </a:r>
            <a:r>
              <a:rPr lang="en-US"/>
              <a:t> </a:t>
            </a:r>
            <a:r>
              <a:rPr lang="en-US" err="1"/>
              <a:t>niveau</a:t>
            </a:r>
            <a:endParaRPr lang="en-US"/>
          </a:p>
          <a:p>
            <a:pPr lvl="3"/>
            <a:r>
              <a:rPr lang="en-US" err="1"/>
              <a:t>Vierde</a:t>
            </a:r>
            <a:r>
              <a:rPr lang="en-US"/>
              <a:t> </a:t>
            </a:r>
            <a:r>
              <a:rPr lang="en-US" err="1"/>
              <a:t>niveau</a:t>
            </a:r>
            <a:endParaRPr lang="en-US"/>
          </a:p>
          <a:p>
            <a:pPr lvl="4"/>
            <a:endParaRPr lang="en-US"/>
          </a:p>
          <a:p>
            <a:pPr lvl="4"/>
            <a:endParaRPr lang="en-US"/>
          </a:p>
        </p:txBody>
      </p:sp>
      <p:sp>
        <p:nvSpPr>
          <p:cNvPr id="4" name="Tijdelijke aanduiding voor datum 3"/>
          <p:cNvSpPr>
            <a:spLocks noGrp="1"/>
          </p:cNvSpPr>
          <p:nvPr>
            <p:ph type="dt" sz="half" idx="2"/>
          </p:nvPr>
        </p:nvSpPr>
        <p:spPr>
          <a:xfrm>
            <a:off x="7561014" y="6520373"/>
            <a:ext cx="1187450" cy="201103"/>
          </a:xfrm>
          <a:prstGeom prst="rect">
            <a:avLst/>
          </a:prstGeom>
        </p:spPr>
        <p:txBody>
          <a:bodyPr vert="horz" wrap="square" lIns="0" tIns="45720" rIns="91440" bIns="45720" numCol="1" anchor="t" anchorCtr="0" compatLnSpc="1">
            <a:prstTxWarp prst="textNoShape">
              <a:avLst/>
            </a:prstTxWarp>
          </a:bodyPr>
          <a:lstStyle>
            <a:lvl1pPr>
              <a:defRPr sz="996">
                <a:solidFill>
                  <a:schemeClr val="tx1"/>
                </a:solidFill>
                <a:cs typeface="Arial" pitchFamily="34" charset="0"/>
              </a:defRPr>
            </a:lvl1pPr>
          </a:lstStyle>
          <a:p>
            <a:fld id="{71F94404-564F-4654-9FE9-719A7E70BA4B}" type="datetimeFigureOut">
              <a:rPr lang="nl-NL" smtClean="0"/>
              <a:t>7-4-2023</a:t>
            </a:fld>
            <a:endParaRPr lang="nl-NL"/>
          </a:p>
        </p:txBody>
      </p:sp>
      <p:sp>
        <p:nvSpPr>
          <p:cNvPr id="5" name="Tijdelijke aanduiding voor voettekst 4"/>
          <p:cNvSpPr>
            <a:spLocks noGrp="1"/>
          </p:cNvSpPr>
          <p:nvPr>
            <p:ph type="ftr" sz="quarter" idx="3"/>
          </p:nvPr>
        </p:nvSpPr>
        <p:spPr>
          <a:xfrm>
            <a:off x="972655" y="6520373"/>
            <a:ext cx="5759586" cy="201103"/>
          </a:xfrm>
          <a:prstGeom prst="rect">
            <a:avLst/>
          </a:prstGeom>
        </p:spPr>
        <p:txBody>
          <a:bodyPr vert="horz" lIns="0" tIns="45720" rIns="91440" bIns="45720" rtlCol="0" anchor="t"/>
          <a:lstStyle>
            <a:lvl1pPr algn="l" fontAlgn="auto">
              <a:spcBef>
                <a:spcPts val="0"/>
              </a:spcBef>
              <a:spcAft>
                <a:spcPts val="0"/>
              </a:spcAft>
              <a:defRPr sz="996">
                <a:solidFill>
                  <a:schemeClr val="tx1"/>
                </a:solidFill>
                <a:latin typeface="Arial"/>
                <a:ea typeface="+mn-ea"/>
                <a:cs typeface="Arial"/>
              </a:defRPr>
            </a:lvl1pPr>
          </a:lstStyle>
          <a:p>
            <a:endParaRPr lang="nl-NL"/>
          </a:p>
        </p:txBody>
      </p:sp>
      <p:sp>
        <p:nvSpPr>
          <p:cNvPr id="6" name="Tijdelijke aanduiding voor dianummer 5"/>
          <p:cNvSpPr>
            <a:spLocks noGrp="1"/>
          </p:cNvSpPr>
          <p:nvPr>
            <p:ph type="sldNum" sz="quarter" idx="4"/>
          </p:nvPr>
        </p:nvSpPr>
        <p:spPr>
          <a:xfrm>
            <a:off x="540326" y="6520373"/>
            <a:ext cx="360328" cy="201103"/>
          </a:xfrm>
          <a:prstGeom prst="rect">
            <a:avLst/>
          </a:prstGeom>
        </p:spPr>
        <p:txBody>
          <a:bodyPr vert="horz" wrap="square" lIns="0" tIns="45720" rIns="91440" bIns="45720" numCol="1" anchor="t" anchorCtr="0" compatLnSpc="1">
            <a:prstTxWarp prst="textNoShape">
              <a:avLst/>
            </a:prstTxWarp>
          </a:bodyPr>
          <a:lstStyle>
            <a:lvl1pPr algn="l">
              <a:defRPr sz="996">
                <a:solidFill>
                  <a:schemeClr val="tx1"/>
                </a:solidFill>
                <a:latin typeface="Calibri" pitchFamily="34" charset="0"/>
              </a:defRPr>
            </a:lvl1pPr>
          </a:lstStyle>
          <a:p>
            <a:fld id="{5CC9CB4F-1E66-4C7C-84BC-836618F4B8A6}" type="slidenum">
              <a:rPr lang="nl-NL" smtClean="0"/>
              <a:t>‹nr.›</a:t>
            </a:fld>
            <a:endParaRPr lang="nl-NL"/>
          </a:p>
        </p:txBody>
      </p:sp>
    </p:spTree>
    <p:extLst>
      <p:ext uri="{BB962C8B-B14F-4D97-AF65-F5344CB8AC3E}">
        <p14:creationId xmlns:p14="http://schemas.microsoft.com/office/powerpoint/2010/main" val="1004351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5698" rtl="0" eaLnBrk="1" fontAlgn="base" hangingPunct="1">
        <a:spcBef>
          <a:spcPct val="0"/>
        </a:spcBef>
        <a:spcAft>
          <a:spcPct val="0"/>
        </a:spcAft>
        <a:defRPr sz="2532" b="1" kern="1200">
          <a:solidFill>
            <a:srgbClr val="FF0000"/>
          </a:solidFill>
          <a:latin typeface="Arial"/>
          <a:ea typeface="ＭＳ Ｐゴシック" charset="-128"/>
          <a:cs typeface="Arial"/>
        </a:defRPr>
      </a:lvl1pPr>
      <a:lvl2pPr algn="l" defTabSz="455698" rtl="0" eaLnBrk="1" fontAlgn="base" hangingPunct="1">
        <a:spcBef>
          <a:spcPct val="0"/>
        </a:spcBef>
        <a:spcAft>
          <a:spcPct val="0"/>
        </a:spcAft>
        <a:defRPr sz="2990">
          <a:solidFill>
            <a:srgbClr val="FF0000"/>
          </a:solidFill>
          <a:latin typeface="Arial" charset="0"/>
          <a:ea typeface="ＭＳ Ｐゴシック" charset="-128"/>
          <a:cs typeface="ＭＳ Ｐゴシック" charset="-128"/>
        </a:defRPr>
      </a:lvl2pPr>
      <a:lvl3pPr algn="l" defTabSz="455698" rtl="0" eaLnBrk="1" fontAlgn="base" hangingPunct="1">
        <a:spcBef>
          <a:spcPct val="0"/>
        </a:spcBef>
        <a:spcAft>
          <a:spcPct val="0"/>
        </a:spcAft>
        <a:defRPr sz="2990">
          <a:solidFill>
            <a:srgbClr val="FF0000"/>
          </a:solidFill>
          <a:latin typeface="Arial" charset="0"/>
          <a:ea typeface="ＭＳ Ｐゴシック" charset="-128"/>
          <a:cs typeface="ＭＳ Ｐゴシック" charset="-128"/>
        </a:defRPr>
      </a:lvl3pPr>
      <a:lvl4pPr algn="l" defTabSz="455698" rtl="0" eaLnBrk="1" fontAlgn="base" hangingPunct="1">
        <a:spcBef>
          <a:spcPct val="0"/>
        </a:spcBef>
        <a:spcAft>
          <a:spcPct val="0"/>
        </a:spcAft>
        <a:defRPr sz="2990">
          <a:solidFill>
            <a:srgbClr val="FF0000"/>
          </a:solidFill>
          <a:latin typeface="Arial" charset="0"/>
          <a:ea typeface="ＭＳ Ｐゴシック" charset="-128"/>
          <a:cs typeface="ＭＳ Ｐゴシック" charset="-128"/>
        </a:defRPr>
      </a:lvl4pPr>
      <a:lvl5pPr algn="l" defTabSz="455698" rtl="0" eaLnBrk="1" fontAlgn="base" hangingPunct="1">
        <a:spcBef>
          <a:spcPct val="0"/>
        </a:spcBef>
        <a:spcAft>
          <a:spcPct val="0"/>
        </a:spcAft>
        <a:defRPr sz="2990">
          <a:solidFill>
            <a:srgbClr val="FF0000"/>
          </a:solidFill>
          <a:latin typeface="Arial" charset="0"/>
          <a:ea typeface="ＭＳ Ｐゴシック" charset="-128"/>
          <a:cs typeface="ＭＳ Ｐゴシック" charset="-128"/>
        </a:defRPr>
      </a:lvl5pPr>
      <a:lvl6pPr marL="455698" algn="l" defTabSz="455698" rtl="0" eaLnBrk="1" fontAlgn="base" hangingPunct="1">
        <a:spcBef>
          <a:spcPct val="0"/>
        </a:spcBef>
        <a:spcAft>
          <a:spcPct val="0"/>
        </a:spcAft>
        <a:defRPr sz="4386">
          <a:solidFill>
            <a:srgbClr val="FF0000"/>
          </a:solidFill>
          <a:latin typeface="Calibri" charset="0"/>
          <a:ea typeface="ＭＳ Ｐゴシック" charset="-128"/>
          <a:cs typeface="ＭＳ Ｐゴシック" charset="-128"/>
        </a:defRPr>
      </a:lvl6pPr>
      <a:lvl7pPr marL="911397" algn="l" defTabSz="455698" rtl="0" eaLnBrk="1" fontAlgn="base" hangingPunct="1">
        <a:spcBef>
          <a:spcPct val="0"/>
        </a:spcBef>
        <a:spcAft>
          <a:spcPct val="0"/>
        </a:spcAft>
        <a:defRPr sz="4386">
          <a:solidFill>
            <a:srgbClr val="FF0000"/>
          </a:solidFill>
          <a:latin typeface="Calibri" charset="0"/>
          <a:ea typeface="ＭＳ Ｐゴシック" charset="-128"/>
          <a:cs typeface="ＭＳ Ｐゴシック" charset="-128"/>
        </a:defRPr>
      </a:lvl7pPr>
      <a:lvl8pPr marL="1367095" algn="l" defTabSz="455698" rtl="0" eaLnBrk="1" fontAlgn="base" hangingPunct="1">
        <a:spcBef>
          <a:spcPct val="0"/>
        </a:spcBef>
        <a:spcAft>
          <a:spcPct val="0"/>
        </a:spcAft>
        <a:defRPr sz="4386">
          <a:solidFill>
            <a:srgbClr val="FF0000"/>
          </a:solidFill>
          <a:latin typeface="Calibri" charset="0"/>
          <a:ea typeface="ＭＳ Ｐゴシック" charset="-128"/>
          <a:cs typeface="ＭＳ Ｐゴシック" charset="-128"/>
        </a:defRPr>
      </a:lvl8pPr>
      <a:lvl9pPr marL="1822794" algn="l" defTabSz="455698" rtl="0" eaLnBrk="1" fontAlgn="base" hangingPunct="1">
        <a:spcBef>
          <a:spcPct val="0"/>
        </a:spcBef>
        <a:spcAft>
          <a:spcPct val="0"/>
        </a:spcAft>
        <a:defRPr sz="4386">
          <a:solidFill>
            <a:srgbClr val="FF0000"/>
          </a:solidFill>
          <a:latin typeface="Calibri" charset="0"/>
          <a:ea typeface="ＭＳ Ｐゴシック" charset="-128"/>
          <a:cs typeface="ＭＳ Ｐゴシック" charset="-128"/>
        </a:defRPr>
      </a:lvl9pPr>
    </p:titleStyle>
    <p:bodyStyle>
      <a:lvl1pPr marL="357597" indent="-357597" algn="l" defTabSz="455698" rtl="0" eaLnBrk="1" fontAlgn="base" hangingPunct="1">
        <a:spcBef>
          <a:spcPct val="20000"/>
        </a:spcBef>
        <a:spcAft>
          <a:spcPct val="0"/>
        </a:spcAft>
        <a:buClr>
          <a:schemeClr val="bg1"/>
        </a:buClr>
        <a:buFont typeface="Arial" pitchFamily="34" charset="0"/>
        <a:buChar char="–"/>
        <a:tabLst/>
        <a:defRPr sz="2110" kern="1200">
          <a:solidFill>
            <a:schemeClr val="tx1"/>
          </a:solidFill>
          <a:latin typeface="Arial"/>
          <a:ea typeface="ＭＳ Ｐゴシック" charset="-128"/>
          <a:cs typeface="Arial"/>
        </a:defRPr>
      </a:lvl1pPr>
      <a:lvl2pPr marL="713612" indent="-356015" algn="l" defTabSz="455698" rtl="0" eaLnBrk="1" fontAlgn="base" hangingPunct="1">
        <a:spcBef>
          <a:spcPct val="20000"/>
        </a:spcBef>
        <a:spcAft>
          <a:spcPct val="0"/>
        </a:spcAft>
        <a:buClr>
          <a:schemeClr val="bg1"/>
        </a:buClr>
        <a:buSzPct val="90000"/>
        <a:buFont typeface="Arial" pitchFamily="34" charset="0"/>
        <a:buChar char="•"/>
        <a:tabLst/>
        <a:defRPr sz="1688" kern="1200">
          <a:solidFill>
            <a:schemeClr val="tx1"/>
          </a:solidFill>
          <a:latin typeface="Arial"/>
          <a:ea typeface="ＭＳ Ｐゴシック" charset="-128"/>
          <a:cs typeface="Arial"/>
        </a:defRPr>
      </a:lvl2pPr>
      <a:lvl3pPr marL="1072790" indent="-357597" algn="l" defTabSz="455698" rtl="0" eaLnBrk="1" fontAlgn="base" hangingPunct="1">
        <a:spcBef>
          <a:spcPct val="20000"/>
        </a:spcBef>
        <a:spcAft>
          <a:spcPct val="0"/>
        </a:spcAft>
        <a:buSzPct val="90000"/>
        <a:buFont typeface="Arial" pitchFamily="34" charset="0"/>
        <a:buChar char="–"/>
        <a:defRPr sz="1688" kern="1200">
          <a:solidFill>
            <a:schemeClr val="tx1"/>
          </a:solidFill>
          <a:latin typeface="Arial"/>
          <a:ea typeface="ＭＳ Ｐゴシック" charset="-128"/>
          <a:cs typeface="Arial"/>
        </a:defRPr>
      </a:lvl3pPr>
      <a:lvl4pPr marL="1430387" indent="-357597" algn="l" defTabSz="455698" rtl="0" eaLnBrk="1" fontAlgn="base" hangingPunct="1">
        <a:spcBef>
          <a:spcPct val="20000"/>
        </a:spcBef>
        <a:spcAft>
          <a:spcPct val="0"/>
        </a:spcAft>
        <a:buClr>
          <a:schemeClr val="bg1"/>
        </a:buClr>
        <a:buFont typeface="Arial" pitchFamily="34" charset="0"/>
        <a:buChar char="•"/>
        <a:defRPr sz="1688" kern="1200">
          <a:solidFill>
            <a:schemeClr val="tx1"/>
          </a:solidFill>
          <a:latin typeface="Arial"/>
          <a:ea typeface="ＭＳ Ｐゴシック" charset="-128"/>
          <a:cs typeface="Arial"/>
        </a:defRPr>
      </a:lvl4pPr>
      <a:lvl5pPr marL="1787983" indent="-357597" algn="l" defTabSz="455698" rtl="0" eaLnBrk="1" fontAlgn="base" hangingPunct="1">
        <a:spcBef>
          <a:spcPct val="20000"/>
        </a:spcBef>
        <a:spcAft>
          <a:spcPct val="0"/>
        </a:spcAft>
        <a:buClr>
          <a:srgbClr val="404040"/>
        </a:buClr>
        <a:buFont typeface="Arial" pitchFamily="34" charset="0"/>
        <a:buChar char="–"/>
        <a:defRPr sz="1794" kern="1200">
          <a:solidFill>
            <a:schemeClr val="tx1"/>
          </a:solidFill>
          <a:latin typeface="Arial" pitchFamily="34" charset="0"/>
          <a:ea typeface="ＭＳ Ｐゴシック" charset="-128"/>
          <a:cs typeface="Arial" pitchFamily="34" charset="0"/>
        </a:defRPr>
      </a:lvl5pPr>
      <a:lvl6pPr marL="2506341" indent="-227849" algn="l" defTabSz="455698" rtl="0" eaLnBrk="1" latinLnBrk="0" hangingPunct="1">
        <a:spcBef>
          <a:spcPct val="20000"/>
        </a:spcBef>
        <a:buFont typeface="Arial"/>
        <a:buChar char="•"/>
        <a:defRPr sz="1994" kern="1200">
          <a:solidFill>
            <a:schemeClr val="tx1"/>
          </a:solidFill>
          <a:latin typeface="+mn-lt"/>
          <a:ea typeface="+mn-ea"/>
          <a:cs typeface="+mn-cs"/>
        </a:defRPr>
      </a:lvl6pPr>
      <a:lvl7pPr marL="2962039" indent="-227849" algn="l" defTabSz="455698" rtl="0" eaLnBrk="1" latinLnBrk="0" hangingPunct="1">
        <a:spcBef>
          <a:spcPct val="20000"/>
        </a:spcBef>
        <a:buFont typeface="Arial"/>
        <a:buChar char="•"/>
        <a:defRPr sz="1994" kern="1200">
          <a:solidFill>
            <a:schemeClr val="tx1"/>
          </a:solidFill>
          <a:latin typeface="+mn-lt"/>
          <a:ea typeface="+mn-ea"/>
          <a:cs typeface="+mn-cs"/>
        </a:defRPr>
      </a:lvl7pPr>
      <a:lvl8pPr marL="3417738" indent="-227849" algn="l" defTabSz="455698" rtl="0" eaLnBrk="1" latinLnBrk="0" hangingPunct="1">
        <a:spcBef>
          <a:spcPct val="20000"/>
        </a:spcBef>
        <a:buFont typeface="Arial"/>
        <a:buChar char="•"/>
        <a:defRPr sz="1994" kern="1200">
          <a:solidFill>
            <a:schemeClr val="tx1"/>
          </a:solidFill>
          <a:latin typeface="+mn-lt"/>
          <a:ea typeface="+mn-ea"/>
          <a:cs typeface="+mn-cs"/>
        </a:defRPr>
      </a:lvl8pPr>
      <a:lvl9pPr marL="3873437" indent="-227849" algn="l" defTabSz="455698" rtl="0" eaLnBrk="1" latinLnBrk="0" hangingPunct="1">
        <a:spcBef>
          <a:spcPct val="20000"/>
        </a:spcBef>
        <a:buFont typeface="Arial"/>
        <a:buChar char="•"/>
        <a:defRPr sz="1994" kern="1200">
          <a:solidFill>
            <a:schemeClr val="tx1"/>
          </a:solidFill>
          <a:latin typeface="+mn-lt"/>
          <a:ea typeface="+mn-ea"/>
          <a:cs typeface="+mn-cs"/>
        </a:defRPr>
      </a:lvl9pPr>
    </p:bodyStyle>
    <p:otherStyle>
      <a:defPPr>
        <a:defRPr lang="nl-NL"/>
      </a:defPPr>
      <a:lvl1pPr marL="0" algn="l" defTabSz="455698" rtl="0" eaLnBrk="1" latinLnBrk="0" hangingPunct="1">
        <a:defRPr sz="1794" kern="1200">
          <a:solidFill>
            <a:schemeClr val="tx1"/>
          </a:solidFill>
          <a:latin typeface="+mn-lt"/>
          <a:ea typeface="+mn-ea"/>
          <a:cs typeface="+mn-cs"/>
        </a:defRPr>
      </a:lvl1pPr>
      <a:lvl2pPr marL="455698" algn="l" defTabSz="455698" rtl="0" eaLnBrk="1" latinLnBrk="0" hangingPunct="1">
        <a:defRPr sz="1794" kern="1200">
          <a:solidFill>
            <a:schemeClr val="tx1"/>
          </a:solidFill>
          <a:latin typeface="+mn-lt"/>
          <a:ea typeface="+mn-ea"/>
          <a:cs typeface="+mn-cs"/>
        </a:defRPr>
      </a:lvl2pPr>
      <a:lvl3pPr marL="911397" algn="l" defTabSz="455698" rtl="0" eaLnBrk="1" latinLnBrk="0" hangingPunct="1">
        <a:defRPr sz="1794" kern="1200">
          <a:solidFill>
            <a:schemeClr val="tx1"/>
          </a:solidFill>
          <a:latin typeface="+mn-lt"/>
          <a:ea typeface="+mn-ea"/>
          <a:cs typeface="+mn-cs"/>
        </a:defRPr>
      </a:lvl3pPr>
      <a:lvl4pPr marL="1367095" algn="l" defTabSz="455698" rtl="0" eaLnBrk="1" latinLnBrk="0" hangingPunct="1">
        <a:defRPr sz="1794" kern="1200">
          <a:solidFill>
            <a:schemeClr val="tx1"/>
          </a:solidFill>
          <a:latin typeface="+mn-lt"/>
          <a:ea typeface="+mn-ea"/>
          <a:cs typeface="+mn-cs"/>
        </a:defRPr>
      </a:lvl4pPr>
      <a:lvl5pPr marL="1822794" algn="l" defTabSz="455698" rtl="0" eaLnBrk="1" latinLnBrk="0" hangingPunct="1">
        <a:defRPr sz="1794" kern="1200">
          <a:solidFill>
            <a:schemeClr val="tx1"/>
          </a:solidFill>
          <a:latin typeface="+mn-lt"/>
          <a:ea typeface="+mn-ea"/>
          <a:cs typeface="+mn-cs"/>
        </a:defRPr>
      </a:lvl5pPr>
      <a:lvl6pPr marL="2278492" algn="l" defTabSz="455698" rtl="0" eaLnBrk="1" latinLnBrk="0" hangingPunct="1">
        <a:defRPr sz="1794" kern="1200">
          <a:solidFill>
            <a:schemeClr val="tx1"/>
          </a:solidFill>
          <a:latin typeface="+mn-lt"/>
          <a:ea typeface="+mn-ea"/>
          <a:cs typeface="+mn-cs"/>
        </a:defRPr>
      </a:lvl6pPr>
      <a:lvl7pPr marL="2734191" algn="l" defTabSz="455698" rtl="0" eaLnBrk="1" latinLnBrk="0" hangingPunct="1">
        <a:defRPr sz="1794" kern="1200">
          <a:solidFill>
            <a:schemeClr val="tx1"/>
          </a:solidFill>
          <a:latin typeface="+mn-lt"/>
          <a:ea typeface="+mn-ea"/>
          <a:cs typeface="+mn-cs"/>
        </a:defRPr>
      </a:lvl7pPr>
      <a:lvl8pPr marL="3189889" algn="l" defTabSz="455698" rtl="0" eaLnBrk="1" latinLnBrk="0" hangingPunct="1">
        <a:defRPr sz="1794" kern="1200">
          <a:solidFill>
            <a:schemeClr val="tx1"/>
          </a:solidFill>
          <a:latin typeface="+mn-lt"/>
          <a:ea typeface="+mn-ea"/>
          <a:cs typeface="+mn-cs"/>
        </a:defRPr>
      </a:lvl8pPr>
      <a:lvl9pPr marL="3645587" algn="l" defTabSz="455698" rtl="0" eaLnBrk="1" latinLnBrk="0" hangingPunct="1">
        <a:defRPr sz="17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mailto:Statengriffie@brabant.nl"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Introductieprogramma Provinciale Staten</a:t>
            </a:r>
          </a:p>
        </p:txBody>
      </p:sp>
      <p:sp>
        <p:nvSpPr>
          <p:cNvPr id="3" name="Ondertitel 2"/>
          <p:cNvSpPr>
            <a:spLocks noGrp="1"/>
          </p:cNvSpPr>
          <p:nvPr>
            <p:ph type="subTitle" idx="1"/>
          </p:nvPr>
        </p:nvSpPr>
        <p:spPr/>
        <p:txBody>
          <a:bodyPr/>
          <a:lstStyle/>
          <a:p>
            <a:r>
              <a:rPr lang="nl-NL" i="1" dirty="0"/>
              <a:t>Wat doet de griffie voor u?</a:t>
            </a:r>
          </a:p>
        </p:txBody>
      </p:sp>
    </p:spTree>
    <p:extLst>
      <p:ext uri="{BB962C8B-B14F-4D97-AF65-F5344CB8AC3E}">
        <p14:creationId xmlns:p14="http://schemas.microsoft.com/office/powerpoint/2010/main" val="3674580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6999E-A07A-FCB2-A641-688B8AD0226B}"/>
              </a:ext>
            </a:extLst>
          </p:cNvPr>
          <p:cNvSpPr>
            <a:spLocks noGrp="1"/>
          </p:cNvSpPr>
          <p:nvPr>
            <p:ph type="title"/>
          </p:nvPr>
        </p:nvSpPr>
        <p:spPr/>
        <p:txBody>
          <a:bodyPr/>
          <a:lstStyle/>
          <a:p>
            <a:r>
              <a:rPr lang="nl-NL" dirty="0"/>
              <a:t>Programma (vervolg)</a:t>
            </a:r>
          </a:p>
        </p:txBody>
      </p:sp>
      <p:sp>
        <p:nvSpPr>
          <p:cNvPr id="3" name="Tijdelijke aanduiding voor inhoud 2">
            <a:extLst>
              <a:ext uri="{FF2B5EF4-FFF2-40B4-BE49-F238E27FC236}">
                <a16:creationId xmlns:a16="http://schemas.microsoft.com/office/drawing/2014/main" id="{FAD4014B-43F9-31B8-1324-BF1AFD3841DD}"/>
              </a:ext>
            </a:extLst>
          </p:cNvPr>
          <p:cNvSpPr>
            <a:spLocks noGrp="1"/>
          </p:cNvSpPr>
          <p:nvPr>
            <p:ph idx="1"/>
          </p:nvPr>
        </p:nvSpPr>
        <p:spPr>
          <a:xfrm>
            <a:off x="540326" y="1606051"/>
            <a:ext cx="8208138" cy="1883770"/>
          </a:xfrm>
        </p:spPr>
        <p:txBody>
          <a:bodyPr/>
          <a:lstStyle/>
          <a:p>
            <a:pPr marL="0" indent="0" fontAlgn="base">
              <a:buNone/>
            </a:pPr>
            <a:r>
              <a:rPr lang="nl-NL" sz="1400" dirty="0">
                <a:effectLst/>
                <a:latin typeface="Futura Book" panose="020B0502020204020303" pitchFamily="34" charset="0"/>
                <a:ea typeface="Times New Roman" panose="02020603050405020304" pitchFamily="18" charset="0"/>
                <a:cs typeface="Segoe UI" panose="020B0502040204020203" pitchFamily="34" charset="0"/>
              </a:rPr>
              <a:t>13:00</a:t>
            </a:r>
            <a:r>
              <a:rPr lang="nl-NL" sz="1400" dirty="0">
                <a:latin typeface="Futura Book" panose="020B0502020204020303" pitchFamily="34" charset="0"/>
                <a:ea typeface="Times New Roman" panose="02020603050405020304" pitchFamily="18" charset="0"/>
                <a:cs typeface="Calibri" panose="020F0502020204030204" pitchFamily="34" charset="0"/>
              </a:rPr>
              <a:t> 	</a:t>
            </a:r>
            <a:r>
              <a:rPr lang="nl-NL" sz="1400" dirty="0">
                <a:effectLst/>
                <a:latin typeface="Futura Book" panose="020B0502020204020303" pitchFamily="34" charset="0"/>
                <a:ea typeface="Times New Roman" panose="02020603050405020304" pitchFamily="18" charset="0"/>
                <a:cs typeface="Segoe UI" panose="020B0502040204020203" pitchFamily="34" charset="0"/>
              </a:rPr>
              <a:t>Lunch: lunchpakketjes in de statenlounge. </a:t>
            </a:r>
          </a:p>
          <a:p>
            <a:pPr marL="0" indent="0" fontAlgn="base">
              <a:buNone/>
            </a:pPr>
            <a:endParaRPr lang="nl-NL" sz="1400" dirty="0">
              <a:latin typeface="Futura Book" panose="020B0502020204020303" pitchFamily="34" charset="0"/>
              <a:ea typeface="Times New Roman" panose="02020603050405020304" pitchFamily="18" charset="0"/>
              <a:cs typeface="Segoe UI" panose="020B0502040204020203" pitchFamily="34" charset="0"/>
            </a:endParaRPr>
          </a:p>
          <a:p>
            <a:pPr marL="0" indent="0" fontAlgn="base">
              <a:buNone/>
            </a:pPr>
            <a:r>
              <a:rPr lang="nl-NL" sz="1400" dirty="0">
                <a:effectLst/>
                <a:latin typeface="Futura Book" panose="020B0502020204020303" pitchFamily="34" charset="0"/>
                <a:ea typeface="Times New Roman" panose="02020603050405020304" pitchFamily="18" charset="0"/>
                <a:cs typeface="Segoe UI" panose="020B0502040204020203" pitchFamily="34" charset="0"/>
              </a:rPr>
              <a:t>13:45</a:t>
            </a:r>
            <a:r>
              <a:rPr lang="nl-NL" sz="1400" dirty="0">
                <a:effectLst/>
                <a:latin typeface="Futura Book" panose="020B0502020204020303" pitchFamily="34" charset="0"/>
                <a:ea typeface="Times New Roman" panose="02020603050405020304" pitchFamily="18" charset="0"/>
                <a:cs typeface="Calibri" panose="020F0502020204030204" pitchFamily="34" charset="0"/>
              </a:rPr>
              <a:t>	</a:t>
            </a:r>
            <a:r>
              <a:rPr lang="nl-NL" sz="1400">
                <a:effectLst/>
                <a:latin typeface="Futura Book" panose="020B0502020204020303" pitchFamily="34" charset="0"/>
                <a:ea typeface="Times New Roman" panose="02020603050405020304" pitchFamily="18" charset="0"/>
                <a:cs typeface="Segoe UI" panose="020B0502040204020203" pitchFamily="34" charset="0"/>
              </a:rPr>
              <a:t>(Hart </a:t>
            </a:r>
            <a:r>
              <a:rPr lang="nl-NL" sz="1400" dirty="0">
                <a:effectLst/>
                <a:latin typeface="Futura Book" panose="020B0502020204020303" pitchFamily="34" charset="0"/>
                <a:ea typeface="Times New Roman" panose="02020603050405020304" pitchFamily="18" charset="0"/>
                <a:cs typeface="Segoe UI" panose="020B0502040204020203" pitchFamily="34" charset="0"/>
              </a:rPr>
              <a:t>der </a:t>
            </a:r>
            <a:r>
              <a:rPr lang="nl-NL" sz="1400">
                <a:effectLst/>
                <a:latin typeface="Futura Book" panose="020B0502020204020303" pitchFamily="34" charset="0"/>
                <a:ea typeface="Times New Roman" panose="02020603050405020304" pitchFamily="18" charset="0"/>
                <a:cs typeface="Segoe UI" panose="020B0502040204020203" pitchFamily="34" charset="0"/>
              </a:rPr>
              <a:t>Provincie 2) </a:t>
            </a:r>
            <a:r>
              <a:rPr lang="nl-NL" sz="1400" dirty="0">
                <a:effectLst/>
                <a:latin typeface="Futura Book" panose="020B0502020204020303" pitchFamily="34" charset="0"/>
                <a:ea typeface="Times New Roman" panose="02020603050405020304" pitchFamily="18" charset="0"/>
                <a:cs typeface="Segoe UI" panose="020B0502040204020203" pitchFamily="34" charset="0"/>
              </a:rPr>
              <a:t>Informatiesessie Natuurdoelanalyse (</a:t>
            </a:r>
            <a:r>
              <a:rPr lang="nl-NL" sz="1400" dirty="0" err="1">
                <a:effectLst/>
                <a:latin typeface="Futura Book" panose="020B0502020204020303" pitchFamily="34" charset="0"/>
                <a:ea typeface="Times New Roman" panose="02020603050405020304" pitchFamily="18" charset="0"/>
                <a:cs typeface="Segoe UI" panose="020B0502040204020203" pitchFamily="34" charset="0"/>
              </a:rPr>
              <a:t>NDA’s</a:t>
            </a:r>
            <a:r>
              <a:rPr lang="nl-NL" sz="1400" dirty="0">
                <a:effectLst/>
                <a:latin typeface="Futura Book" panose="020B0502020204020303" pitchFamily="34" charset="0"/>
                <a:ea typeface="Times New Roman" panose="02020603050405020304" pitchFamily="18" charset="0"/>
                <a:cs typeface="Segoe UI" panose="020B0502040204020203" pitchFamily="34" charset="0"/>
              </a:rPr>
              <a:t>) </a:t>
            </a:r>
            <a:endParaRPr lang="nl-NL" sz="1400" dirty="0">
              <a:effectLst/>
              <a:latin typeface="Times New Roman" panose="02020603050405020304" pitchFamily="18" charset="0"/>
              <a:ea typeface="Times New Roman" panose="02020603050405020304" pitchFamily="18" charset="0"/>
            </a:endParaRPr>
          </a:p>
          <a:p>
            <a:pPr marL="895350" fontAlgn="base"/>
            <a:r>
              <a:rPr lang="nl-NL" sz="1400" dirty="0">
                <a:effectLst/>
                <a:latin typeface="Futura Book" panose="020B0502020204020303" pitchFamily="34" charset="0"/>
                <a:ea typeface="Times New Roman" panose="02020603050405020304" pitchFamily="18" charset="0"/>
                <a:cs typeface="Segoe UI" panose="020B0502040204020203" pitchFamily="34" charset="0"/>
              </a:rPr>
              <a:t>Opzet: een informatieve themabijeenkomst in ‘laboratorium’ setting. Alleen woordvoerders participeren. De themabijeenkomst is live te volgen vanaf de publieke tribune. </a:t>
            </a:r>
          </a:p>
          <a:p>
            <a:pPr marL="895350" fontAlgn="base"/>
            <a:endParaRPr lang="nl-NL" sz="1400" dirty="0">
              <a:effectLst/>
              <a:latin typeface="Futura Book" panose="020B0502020204020303" pitchFamily="34" charset="0"/>
              <a:ea typeface="Times New Roman" panose="02020603050405020304" pitchFamily="18" charset="0"/>
              <a:cs typeface="Segoe UI" panose="020B0502040204020203" pitchFamily="34" charset="0"/>
            </a:endParaRPr>
          </a:p>
          <a:p>
            <a:pPr marL="0" indent="0" fontAlgn="base">
              <a:buNone/>
            </a:pPr>
            <a:r>
              <a:rPr lang="nl-NL" sz="1400" dirty="0">
                <a:effectLst/>
                <a:latin typeface="Futura Book" panose="020B0502020204020303" pitchFamily="34" charset="0"/>
                <a:ea typeface="Times New Roman" panose="02020603050405020304" pitchFamily="18" charset="0"/>
                <a:cs typeface="Segoe UI" panose="020B0502040204020203" pitchFamily="34" charset="0"/>
              </a:rPr>
              <a:t>15:30</a:t>
            </a:r>
            <a:r>
              <a:rPr lang="nl-NL" sz="1400" dirty="0">
                <a:effectLst/>
                <a:latin typeface="Futura Book" panose="020B0502020204020303" pitchFamily="34" charset="0"/>
                <a:ea typeface="Times New Roman" panose="02020603050405020304" pitchFamily="18" charset="0"/>
                <a:cs typeface="Calibri" panose="020F0502020204030204" pitchFamily="34" charset="0"/>
              </a:rPr>
              <a:t>	</a:t>
            </a:r>
            <a:r>
              <a:rPr lang="nl-NL" sz="1400" dirty="0">
                <a:effectLst/>
                <a:latin typeface="Futura Book" panose="020B0502020204020303" pitchFamily="34" charset="0"/>
                <a:ea typeface="Times New Roman" panose="02020603050405020304" pitchFamily="18" charset="0"/>
                <a:cs typeface="Segoe UI" panose="020B0502040204020203" pitchFamily="34" charset="0"/>
              </a:rPr>
              <a:t>Einde </a:t>
            </a:r>
            <a:endParaRPr lang="nl-NL" sz="1400" dirty="0">
              <a:effectLst/>
              <a:latin typeface="Times New Roman" panose="02020603050405020304" pitchFamily="18" charset="0"/>
              <a:ea typeface="Times New Roman" panose="02020603050405020304" pitchFamily="18" charset="0"/>
            </a:endParaRPr>
          </a:p>
          <a:p>
            <a:endParaRPr lang="nl-NL" dirty="0"/>
          </a:p>
        </p:txBody>
      </p:sp>
    </p:spTree>
    <p:extLst>
      <p:ext uri="{BB962C8B-B14F-4D97-AF65-F5344CB8AC3E}">
        <p14:creationId xmlns:p14="http://schemas.microsoft.com/office/powerpoint/2010/main" val="3643481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3B9B87-0375-A1EC-F8F7-6EE315D57207}"/>
              </a:ext>
            </a:extLst>
          </p:cNvPr>
          <p:cNvSpPr>
            <a:spLocks noGrp="1"/>
          </p:cNvSpPr>
          <p:nvPr>
            <p:ph type="title"/>
          </p:nvPr>
        </p:nvSpPr>
        <p:spPr/>
        <p:txBody>
          <a:bodyPr/>
          <a:lstStyle/>
          <a:p>
            <a:r>
              <a:rPr lang="nl-NL" dirty="0"/>
              <a:t>Zaalindeling</a:t>
            </a:r>
          </a:p>
        </p:txBody>
      </p:sp>
      <p:sp>
        <p:nvSpPr>
          <p:cNvPr id="3" name="Tijdelijke aanduiding voor inhoud 2">
            <a:extLst>
              <a:ext uri="{FF2B5EF4-FFF2-40B4-BE49-F238E27FC236}">
                <a16:creationId xmlns:a16="http://schemas.microsoft.com/office/drawing/2014/main" id="{49EC399C-FDC1-C379-F462-E5DFBB908958}"/>
              </a:ext>
            </a:extLst>
          </p:cNvPr>
          <p:cNvSpPr>
            <a:spLocks noGrp="1"/>
          </p:cNvSpPr>
          <p:nvPr>
            <p:ph idx="1"/>
          </p:nvPr>
        </p:nvSpPr>
        <p:spPr/>
        <p:txBody>
          <a:bodyPr/>
          <a:lstStyle/>
          <a:p>
            <a:pPr marL="0" indent="0">
              <a:buNone/>
            </a:pPr>
            <a:r>
              <a:rPr lang="nl-NL" dirty="0"/>
              <a:t>Let op:</a:t>
            </a:r>
          </a:p>
          <a:p>
            <a:pPr marL="0" indent="0">
              <a:buNone/>
            </a:pPr>
            <a:endParaRPr lang="nl-NL" dirty="0"/>
          </a:p>
          <a:p>
            <a:pPr marL="0" indent="0">
              <a:buNone/>
            </a:pPr>
            <a:r>
              <a:rPr lang="nl-NL" dirty="0"/>
              <a:t>Zaalindeling is aangepast!</a:t>
            </a:r>
          </a:p>
          <a:p>
            <a:pPr marL="0" indent="0">
              <a:buNone/>
            </a:pPr>
            <a:endParaRPr lang="nl-NL" dirty="0"/>
          </a:p>
          <a:p>
            <a:pPr marL="0" indent="0">
              <a:buNone/>
            </a:pPr>
            <a:r>
              <a:rPr lang="nl-NL" dirty="0"/>
              <a:t>Hart der Provincie 1: ICT-mogelijkheden</a:t>
            </a:r>
          </a:p>
          <a:p>
            <a:pPr marL="0" indent="0">
              <a:buNone/>
            </a:pPr>
            <a:r>
              <a:rPr lang="nl-NL" dirty="0"/>
              <a:t>Hart der Provincie 2: Rechtspositie Statenleden &amp; P&amp;O</a:t>
            </a:r>
          </a:p>
          <a:p>
            <a:pPr marL="0" indent="0">
              <a:buNone/>
            </a:pPr>
            <a:r>
              <a:rPr lang="nl-NL" dirty="0"/>
              <a:t>Hart der Provincie 3: Informatiebeheer &amp; werkwijze</a:t>
            </a:r>
          </a:p>
        </p:txBody>
      </p:sp>
    </p:spTree>
    <p:extLst>
      <p:ext uri="{BB962C8B-B14F-4D97-AF65-F5344CB8AC3E}">
        <p14:creationId xmlns:p14="http://schemas.microsoft.com/office/powerpoint/2010/main" val="3311242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557AF-2D2E-1974-B33B-46D6AAF76D5E}"/>
              </a:ext>
            </a:extLst>
          </p:cNvPr>
          <p:cNvSpPr>
            <a:spLocks noGrp="1"/>
          </p:cNvSpPr>
          <p:nvPr>
            <p:ph type="title"/>
          </p:nvPr>
        </p:nvSpPr>
        <p:spPr/>
        <p:txBody>
          <a:bodyPr/>
          <a:lstStyle/>
          <a:p>
            <a:r>
              <a:rPr lang="nl-NL" dirty="0"/>
              <a:t>Griffie &amp; PS</a:t>
            </a:r>
          </a:p>
        </p:txBody>
      </p:sp>
      <p:sp>
        <p:nvSpPr>
          <p:cNvPr id="3" name="Tijdelijke aanduiding voor tekst 2">
            <a:extLst>
              <a:ext uri="{FF2B5EF4-FFF2-40B4-BE49-F238E27FC236}">
                <a16:creationId xmlns:a16="http://schemas.microsoft.com/office/drawing/2014/main" id="{6BE52E0C-87D2-C00F-6F58-3DE62C4EC1C7}"/>
              </a:ext>
            </a:extLst>
          </p:cNvPr>
          <p:cNvSpPr>
            <a:spLocks noGrp="1"/>
          </p:cNvSpPr>
          <p:nvPr>
            <p:ph type="body" idx="1"/>
          </p:nvPr>
        </p:nvSpPr>
        <p:spPr/>
        <p:txBody>
          <a:bodyPr/>
          <a:lstStyle/>
          <a:p>
            <a:r>
              <a:rPr lang="nl-NL" dirty="0"/>
              <a:t>Provinciale Staten: de werkgever van de griffie</a:t>
            </a:r>
          </a:p>
          <a:p>
            <a:pPr lvl="1"/>
            <a:r>
              <a:rPr lang="nl-NL" dirty="0"/>
              <a:t>Griffier: werkgeverscommissie</a:t>
            </a:r>
          </a:p>
          <a:p>
            <a:endParaRPr lang="nl-NL" dirty="0"/>
          </a:p>
          <a:p>
            <a:r>
              <a:rPr lang="nl-NL" dirty="0"/>
              <a:t>Presidium: werkzaamheden griffie</a:t>
            </a:r>
          </a:p>
          <a:p>
            <a:pPr marL="357597" lvl="1" indent="0">
              <a:buNone/>
            </a:pPr>
            <a:endParaRPr lang="nl-NL" dirty="0"/>
          </a:p>
        </p:txBody>
      </p:sp>
    </p:spTree>
    <p:extLst>
      <p:ext uri="{BB962C8B-B14F-4D97-AF65-F5344CB8AC3E}">
        <p14:creationId xmlns:p14="http://schemas.microsoft.com/office/powerpoint/2010/main" val="52541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FD68CF-91A6-5201-F226-94E50D840C52}"/>
              </a:ext>
            </a:extLst>
          </p:cNvPr>
          <p:cNvSpPr>
            <a:spLocks noGrp="1"/>
          </p:cNvSpPr>
          <p:nvPr>
            <p:ph type="title"/>
          </p:nvPr>
        </p:nvSpPr>
        <p:spPr/>
        <p:txBody>
          <a:bodyPr/>
          <a:lstStyle/>
          <a:p>
            <a:r>
              <a:rPr lang="nl-NL" dirty="0"/>
              <a:t>Korte introductie griffie</a:t>
            </a:r>
          </a:p>
        </p:txBody>
      </p:sp>
      <p:pic>
        <p:nvPicPr>
          <p:cNvPr id="4" name="Picture 2">
            <a:extLst>
              <a:ext uri="{FF2B5EF4-FFF2-40B4-BE49-F238E27FC236}">
                <a16:creationId xmlns:a16="http://schemas.microsoft.com/office/drawing/2014/main" id="{715DFA6D-3F08-DB4E-C3DE-336738138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97862"/>
            <a:ext cx="1502941" cy="1502941"/>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F8A73BA4-F84D-99F3-4751-40BEAD993588}"/>
              </a:ext>
            </a:extLst>
          </p:cNvPr>
          <p:cNvSpPr txBox="1"/>
          <p:nvPr/>
        </p:nvSpPr>
        <p:spPr>
          <a:xfrm>
            <a:off x="539552" y="3244334"/>
            <a:ext cx="1846889" cy="369332"/>
          </a:xfrm>
          <a:prstGeom prst="rect">
            <a:avLst/>
          </a:prstGeom>
          <a:noFill/>
        </p:spPr>
        <p:txBody>
          <a:bodyPr wrap="square">
            <a:spAutoFit/>
          </a:bodyPr>
          <a:lstStyle/>
          <a:p>
            <a:pPr marL="0" indent="0">
              <a:buNone/>
            </a:pPr>
            <a:r>
              <a:rPr lang="nl-NL" dirty="0"/>
              <a:t>Kirsten ten Cate</a:t>
            </a:r>
          </a:p>
        </p:txBody>
      </p:sp>
      <p:sp>
        <p:nvSpPr>
          <p:cNvPr id="7" name="Tekstvak 6">
            <a:extLst>
              <a:ext uri="{FF2B5EF4-FFF2-40B4-BE49-F238E27FC236}">
                <a16:creationId xmlns:a16="http://schemas.microsoft.com/office/drawing/2014/main" id="{F658A046-1C87-8E29-D2EA-644DAF265B3A}"/>
              </a:ext>
            </a:extLst>
          </p:cNvPr>
          <p:cNvSpPr txBox="1"/>
          <p:nvPr/>
        </p:nvSpPr>
        <p:spPr>
          <a:xfrm>
            <a:off x="539552" y="1235152"/>
            <a:ext cx="2371427" cy="369332"/>
          </a:xfrm>
          <a:prstGeom prst="rect">
            <a:avLst/>
          </a:prstGeom>
          <a:noFill/>
        </p:spPr>
        <p:txBody>
          <a:bodyPr wrap="square" rtlCol="0">
            <a:spAutoFit/>
          </a:bodyPr>
          <a:lstStyle/>
          <a:p>
            <a:r>
              <a:rPr lang="nl-NL" i="1" dirty="0"/>
              <a:t>Griffier</a:t>
            </a:r>
          </a:p>
        </p:txBody>
      </p:sp>
      <p:sp>
        <p:nvSpPr>
          <p:cNvPr id="8" name="Tekstvak 7">
            <a:extLst>
              <a:ext uri="{FF2B5EF4-FFF2-40B4-BE49-F238E27FC236}">
                <a16:creationId xmlns:a16="http://schemas.microsoft.com/office/drawing/2014/main" id="{041D7082-BA92-D769-9E03-1B68E7494AF8}"/>
              </a:ext>
            </a:extLst>
          </p:cNvPr>
          <p:cNvSpPr txBox="1"/>
          <p:nvPr/>
        </p:nvSpPr>
        <p:spPr>
          <a:xfrm>
            <a:off x="3174516" y="1198004"/>
            <a:ext cx="3137483" cy="369332"/>
          </a:xfrm>
          <a:prstGeom prst="rect">
            <a:avLst/>
          </a:prstGeom>
          <a:noFill/>
        </p:spPr>
        <p:txBody>
          <a:bodyPr wrap="square" rtlCol="0">
            <a:spAutoFit/>
          </a:bodyPr>
          <a:lstStyle/>
          <a:p>
            <a:r>
              <a:rPr lang="nl-NL" i="1" dirty="0"/>
              <a:t>Statenadviseurs</a:t>
            </a:r>
          </a:p>
        </p:txBody>
      </p:sp>
      <p:pic>
        <p:nvPicPr>
          <p:cNvPr id="9" name="Picture 4">
            <a:extLst>
              <a:ext uri="{FF2B5EF4-FFF2-40B4-BE49-F238E27FC236}">
                <a16:creationId xmlns:a16="http://schemas.microsoft.com/office/drawing/2014/main" id="{6A6B1DF1-53C9-069D-FFC1-8CECD1D6A8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522"/>
          <a:stretch/>
        </p:blipFill>
        <p:spPr bwMode="auto">
          <a:xfrm>
            <a:off x="3877637" y="1679879"/>
            <a:ext cx="1071869" cy="15644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8B337CD8-B58E-9DBA-5427-9A3B3EFD47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7052" y="1523084"/>
            <a:ext cx="1152633" cy="16874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a:extLst>
              <a:ext uri="{FF2B5EF4-FFF2-40B4-BE49-F238E27FC236}">
                <a16:creationId xmlns:a16="http://schemas.microsoft.com/office/drawing/2014/main" id="{200A6752-469F-0477-1338-729E582A4D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352" y="4240852"/>
            <a:ext cx="1469141" cy="1748976"/>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53497D44-A399-7677-0045-1844ECA4BB24}"/>
              </a:ext>
            </a:extLst>
          </p:cNvPr>
          <p:cNvSpPr txBox="1"/>
          <p:nvPr/>
        </p:nvSpPr>
        <p:spPr>
          <a:xfrm>
            <a:off x="481692" y="6016040"/>
            <a:ext cx="1962608" cy="646331"/>
          </a:xfrm>
          <a:prstGeom prst="rect">
            <a:avLst/>
          </a:prstGeom>
          <a:noFill/>
        </p:spPr>
        <p:txBody>
          <a:bodyPr wrap="square">
            <a:spAutoFit/>
          </a:bodyPr>
          <a:lstStyle/>
          <a:p>
            <a:pPr marL="0" indent="0">
              <a:buNone/>
            </a:pPr>
            <a:r>
              <a:rPr lang="nl-NL" dirty="0"/>
              <a:t>Janneke Oosterhuis</a:t>
            </a:r>
          </a:p>
        </p:txBody>
      </p:sp>
      <p:sp>
        <p:nvSpPr>
          <p:cNvPr id="15" name="Tekstvak 14">
            <a:extLst>
              <a:ext uri="{FF2B5EF4-FFF2-40B4-BE49-F238E27FC236}">
                <a16:creationId xmlns:a16="http://schemas.microsoft.com/office/drawing/2014/main" id="{3651F6F0-F790-FE3B-64E9-FEA565709BBB}"/>
              </a:ext>
            </a:extLst>
          </p:cNvPr>
          <p:cNvSpPr txBox="1"/>
          <p:nvPr/>
        </p:nvSpPr>
        <p:spPr>
          <a:xfrm>
            <a:off x="6435201" y="3244334"/>
            <a:ext cx="2313264" cy="369332"/>
          </a:xfrm>
          <a:prstGeom prst="rect">
            <a:avLst/>
          </a:prstGeom>
          <a:noFill/>
        </p:spPr>
        <p:txBody>
          <a:bodyPr wrap="square">
            <a:spAutoFit/>
          </a:bodyPr>
          <a:lstStyle/>
          <a:p>
            <a:pPr marL="0" indent="0">
              <a:buNone/>
            </a:pPr>
            <a:r>
              <a:rPr lang="nl-NL" sz="1800" dirty="0">
                <a:ea typeface="ＭＳ Ｐゴシック"/>
              </a:rPr>
              <a:t>Katelijne van Thiel</a:t>
            </a:r>
          </a:p>
        </p:txBody>
      </p:sp>
      <p:sp>
        <p:nvSpPr>
          <p:cNvPr id="16" name="Tekstvak 15">
            <a:extLst>
              <a:ext uri="{FF2B5EF4-FFF2-40B4-BE49-F238E27FC236}">
                <a16:creationId xmlns:a16="http://schemas.microsoft.com/office/drawing/2014/main" id="{EEC21C6F-F844-F7FB-F0FB-D1714AEE5E6F}"/>
              </a:ext>
            </a:extLst>
          </p:cNvPr>
          <p:cNvSpPr txBox="1"/>
          <p:nvPr/>
        </p:nvSpPr>
        <p:spPr>
          <a:xfrm>
            <a:off x="3792874" y="3247785"/>
            <a:ext cx="2313264" cy="369332"/>
          </a:xfrm>
          <a:prstGeom prst="rect">
            <a:avLst/>
          </a:prstGeom>
          <a:noFill/>
        </p:spPr>
        <p:txBody>
          <a:bodyPr wrap="square">
            <a:spAutoFit/>
          </a:bodyPr>
          <a:lstStyle/>
          <a:p>
            <a:pPr marL="0" indent="0">
              <a:buNone/>
            </a:pPr>
            <a:r>
              <a:rPr lang="nl-NL" dirty="0">
                <a:ea typeface="ＭＳ Ｐゴシック"/>
              </a:rPr>
              <a:t>Peter van Boxtel</a:t>
            </a:r>
            <a:endParaRPr lang="nl-NL" sz="1800" dirty="0">
              <a:ea typeface="ＭＳ Ｐゴシック"/>
            </a:endParaRPr>
          </a:p>
        </p:txBody>
      </p:sp>
      <p:pic>
        <p:nvPicPr>
          <p:cNvPr id="3" name="Picture 8">
            <a:extLst>
              <a:ext uri="{FF2B5EF4-FFF2-40B4-BE49-F238E27FC236}">
                <a16:creationId xmlns:a16="http://schemas.microsoft.com/office/drawing/2014/main" id="{38283929-E4B3-49CB-BA1D-4FF955BCCE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4942" y="4240852"/>
            <a:ext cx="1317563" cy="17489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a:extLst>
              <a:ext uri="{FF2B5EF4-FFF2-40B4-BE49-F238E27FC236}">
                <a16:creationId xmlns:a16="http://schemas.microsoft.com/office/drawing/2014/main" id="{30403B96-9625-DCBC-1996-5C9E0CE3F00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692"/>
          <a:stretch/>
        </p:blipFill>
        <p:spPr bwMode="auto">
          <a:xfrm>
            <a:off x="2827536" y="4240852"/>
            <a:ext cx="1404579" cy="1748976"/>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03529F92-076F-F1C6-EA6A-4DE1AA7AE645}"/>
              </a:ext>
            </a:extLst>
          </p:cNvPr>
          <p:cNvSpPr txBox="1"/>
          <p:nvPr/>
        </p:nvSpPr>
        <p:spPr>
          <a:xfrm>
            <a:off x="4868347" y="6057418"/>
            <a:ext cx="1733789" cy="646331"/>
          </a:xfrm>
          <a:prstGeom prst="rect">
            <a:avLst/>
          </a:prstGeom>
          <a:noFill/>
        </p:spPr>
        <p:txBody>
          <a:bodyPr wrap="square">
            <a:spAutoFit/>
          </a:bodyPr>
          <a:lstStyle/>
          <a:p>
            <a:pPr marL="0" indent="0">
              <a:buNone/>
            </a:pPr>
            <a:r>
              <a:rPr lang="nl-NL" dirty="0"/>
              <a:t>Maartje van Eeden</a:t>
            </a:r>
          </a:p>
        </p:txBody>
      </p:sp>
      <p:sp>
        <p:nvSpPr>
          <p:cNvPr id="13" name="Tekstvak 12">
            <a:extLst>
              <a:ext uri="{FF2B5EF4-FFF2-40B4-BE49-F238E27FC236}">
                <a16:creationId xmlns:a16="http://schemas.microsoft.com/office/drawing/2014/main" id="{BB9E2D9C-722F-0AC0-6659-D97D692F1480}"/>
              </a:ext>
            </a:extLst>
          </p:cNvPr>
          <p:cNvSpPr txBox="1"/>
          <p:nvPr/>
        </p:nvSpPr>
        <p:spPr>
          <a:xfrm>
            <a:off x="2787514" y="6019599"/>
            <a:ext cx="1307288" cy="369332"/>
          </a:xfrm>
          <a:prstGeom prst="rect">
            <a:avLst/>
          </a:prstGeom>
          <a:noFill/>
        </p:spPr>
        <p:txBody>
          <a:bodyPr wrap="square">
            <a:spAutoFit/>
          </a:bodyPr>
          <a:lstStyle/>
          <a:p>
            <a:pPr marL="0" indent="0">
              <a:buNone/>
            </a:pPr>
            <a:r>
              <a:rPr lang="nl-NL" dirty="0"/>
              <a:t>Bob Smits</a:t>
            </a:r>
          </a:p>
        </p:txBody>
      </p:sp>
      <p:pic>
        <p:nvPicPr>
          <p:cNvPr id="17" name="Picture 2">
            <a:extLst>
              <a:ext uri="{FF2B5EF4-FFF2-40B4-BE49-F238E27FC236}">
                <a16:creationId xmlns:a16="http://schemas.microsoft.com/office/drawing/2014/main" id="{1B7BF543-69DF-E5E8-F4A3-ECCC0D10DE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3504" y="4231286"/>
            <a:ext cx="1172361" cy="1758542"/>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17">
            <a:extLst>
              <a:ext uri="{FF2B5EF4-FFF2-40B4-BE49-F238E27FC236}">
                <a16:creationId xmlns:a16="http://schemas.microsoft.com/office/drawing/2014/main" id="{2466F849-FB19-6E78-1A5E-04A8AD930E93}"/>
              </a:ext>
            </a:extLst>
          </p:cNvPr>
          <p:cNvSpPr txBox="1"/>
          <p:nvPr/>
        </p:nvSpPr>
        <p:spPr>
          <a:xfrm>
            <a:off x="6921237" y="6085538"/>
            <a:ext cx="1568742" cy="369332"/>
          </a:xfrm>
          <a:prstGeom prst="rect">
            <a:avLst/>
          </a:prstGeom>
          <a:noFill/>
        </p:spPr>
        <p:txBody>
          <a:bodyPr wrap="square">
            <a:spAutoFit/>
          </a:bodyPr>
          <a:lstStyle/>
          <a:p>
            <a:pPr marL="0" indent="0">
              <a:buNone/>
            </a:pPr>
            <a:r>
              <a:rPr lang="nl-NL" sz="1800" dirty="0">
                <a:ea typeface="ＭＳ Ｐゴシック"/>
              </a:rPr>
              <a:t>Pim te Loeke</a:t>
            </a:r>
          </a:p>
        </p:txBody>
      </p:sp>
    </p:spTree>
    <p:extLst>
      <p:ext uri="{BB962C8B-B14F-4D97-AF65-F5344CB8AC3E}">
        <p14:creationId xmlns:p14="http://schemas.microsoft.com/office/powerpoint/2010/main" val="2557381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CDFE3D-4618-8DAD-D095-0EC0CDAC1DE7}"/>
              </a:ext>
            </a:extLst>
          </p:cNvPr>
          <p:cNvSpPr>
            <a:spLocks noGrp="1"/>
          </p:cNvSpPr>
          <p:nvPr>
            <p:ph type="title"/>
          </p:nvPr>
        </p:nvSpPr>
        <p:spPr/>
        <p:txBody>
          <a:bodyPr/>
          <a:lstStyle/>
          <a:p>
            <a:r>
              <a:rPr lang="nl-NL" dirty="0"/>
              <a:t>Korte introductie (2)</a:t>
            </a:r>
          </a:p>
        </p:txBody>
      </p:sp>
      <p:sp>
        <p:nvSpPr>
          <p:cNvPr id="14" name="Tekstvak 13">
            <a:extLst>
              <a:ext uri="{FF2B5EF4-FFF2-40B4-BE49-F238E27FC236}">
                <a16:creationId xmlns:a16="http://schemas.microsoft.com/office/drawing/2014/main" id="{663EDE2E-0771-D3F4-6198-DFF131763F73}"/>
              </a:ext>
            </a:extLst>
          </p:cNvPr>
          <p:cNvSpPr txBox="1"/>
          <p:nvPr/>
        </p:nvSpPr>
        <p:spPr>
          <a:xfrm>
            <a:off x="550389" y="1061656"/>
            <a:ext cx="3677778" cy="369332"/>
          </a:xfrm>
          <a:prstGeom prst="rect">
            <a:avLst/>
          </a:prstGeom>
          <a:noFill/>
        </p:spPr>
        <p:txBody>
          <a:bodyPr wrap="square" rtlCol="0">
            <a:spAutoFit/>
          </a:bodyPr>
          <a:lstStyle/>
          <a:p>
            <a:r>
              <a:rPr lang="nl-NL" i="1" dirty="0"/>
              <a:t>Communicatie &amp; woordvoering</a:t>
            </a:r>
          </a:p>
        </p:txBody>
      </p:sp>
      <p:pic>
        <p:nvPicPr>
          <p:cNvPr id="15" name="Picture 4">
            <a:extLst>
              <a:ext uri="{FF2B5EF4-FFF2-40B4-BE49-F238E27FC236}">
                <a16:creationId xmlns:a16="http://schemas.microsoft.com/office/drawing/2014/main" id="{E732879F-E179-D6B3-9987-529CD7CC1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552" y="1498578"/>
            <a:ext cx="101917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6" name="Afbeelding 15">
            <a:extLst>
              <a:ext uri="{FF2B5EF4-FFF2-40B4-BE49-F238E27FC236}">
                <a16:creationId xmlns:a16="http://schemas.microsoft.com/office/drawing/2014/main" id="{84F8D79F-43DD-2771-45D7-11863C5641D0}"/>
              </a:ext>
            </a:extLst>
          </p:cNvPr>
          <p:cNvPicPr>
            <a:picLocks noChangeAspect="1"/>
          </p:cNvPicPr>
          <p:nvPr/>
        </p:nvPicPr>
        <p:blipFill rotWithShape="1">
          <a:blip r:embed="rId3"/>
          <a:srcRect l="18091"/>
          <a:stretch/>
        </p:blipFill>
        <p:spPr>
          <a:xfrm>
            <a:off x="3723761" y="1568455"/>
            <a:ext cx="1404360" cy="1714532"/>
          </a:xfrm>
          <a:prstGeom prst="rect">
            <a:avLst/>
          </a:prstGeom>
        </p:spPr>
      </p:pic>
      <p:sp>
        <p:nvSpPr>
          <p:cNvPr id="18" name="Tekstvak 17">
            <a:extLst>
              <a:ext uri="{FF2B5EF4-FFF2-40B4-BE49-F238E27FC236}">
                <a16:creationId xmlns:a16="http://schemas.microsoft.com/office/drawing/2014/main" id="{A27027B6-2DE9-5AF0-B036-0B1139DE407A}"/>
              </a:ext>
            </a:extLst>
          </p:cNvPr>
          <p:cNvSpPr txBox="1"/>
          <p:nvPr/>
        </p:nvSpPr>
        <p:spPr>
          <a:xfrm>
            <a:off x="3604125" y="3293795"/>
            <a:ext cx="2799122" cy="369332"/>
          </a:xfrm>
          <a:prstGeom prst="rect">
            <a:avLst/>
          </a:prstGeom>
          <a:noFill/>
        </p:spPr>
        <p:txBody>
          <a:bodyPr wrap="square">
            <a:spAutoFit/>
          </a:bodyPr>
          <a:lstStyle/>
          <a:p>
            <a:r>
              <a:rPr lang="nl-NL" dirty="0"/>
              <a:t>Jantine Vonk – Zijderveld</a:t>
            </a:r>
          </a:p>
        </p:txBody>
      </p:sp>
      <p:sp>
        <p:nvSpPr>
          <p:cNvPr id="20" name="Tekstvak 19">
            <a:extLst>
              <a:ext uri="{FF2B5EF4-FFF2-40B4-BE49-F238E27FC236}">
                <a16:creationId xmlns:a16="http://schemas.microsoft.com/office/drawing/2014/main" id="{D14A535D-4025-D0E9-8C47-254F27750EB5}"/>
              </a:ext>
            </a:extLst>
          </p:cNvPr>
          <p:cNvSpPr txBox="1"/>
          <p:nvPr/>
        </p:nvSpPr>
        <p:spPr>
          <a:xfrm>
            <a:off x="616723" y="3283379"/>
            <a:ext cx="1992385" cy="369332"/>
          </a:xfrm>
          <a:prstGeom prst="rect">
            <a:avLst/>
          </a:prstGeom>
          <a:noFill/>
        </p:spPr>
        <p:txBody>
          <a:bodyPr wrap="square">
            <a:spAutoFit/>
          </a:bodyPr>
          <a:lstStyle/>
          <a:p>
            <a:r>
              <a:rPr lang="nl-NL" dirty="0"/>
              <a:t>Jan van Gompel</a:t>
            </a:r>
          </a:p>
        </p:txBody>
      </p:sp>
      <p:sp>
        <p:nvSpPr>
          <p:cNvPr id="3" name="Tekstvak 2">
            <a:extLst>
              <a:ext uri="{FF2B5EF4-FFF2-40B4-BE49-F238E27FC236}">
                <a16:creationId xmlns:a16="http://schemas.microsoft.com/office/drawing/2014/main" id="{B82830C6-3208-23C0-9AED-342ED61DA0D4}"/>
              </a:ext>
            </a:extLst>
          </p:cNvPr>
          <p:cNvSpPr txBox="1"/>
          <p:nvPr/>
        </p:nvSpPr>
        <p:spPr>
          <a:xfrm>
            <a:off x="616723" y="4002723"/>
            <a:ext cx="5198517" cy="369332"/>
          </a:xfrm>
          <a:prstGeom prst="rect">
            <a:avLst/>
          </a:prstGeom>
          <a:noFill/>
        </p:spPr>
        <p:txBody>
          <a:bodyPr wrap="square" rtlCol="0">
            <a:spAutoFit/>
          </a:bodyPr>
          <a:lstStyle/>
          <a:p>
            <a:r>
              <a:rPr lang="nl-NL" i="1" dirty="0"/>
              <a:t>SIS-coördinatie, secretariaat en ondersteuning</a:t>
            </a:r>
          </a:p>
        </p:txBody>
      </p:sp>
      <p:pic>
        <p:nvPicPr>
          <p:cNvPr id="8" name="Picture 6">
            <a:extLst>
              <a:ext uri="{FF2B5EF4-FFF2-40B4-BE49-F238E27FC236}">
                <a16:creationId xmlns:a16="http://schemas.microsoft.com/office/drawing/2014/main" id="{6533E67A-8650-464C-64D5-7FB9E6234F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905" y="4495599"/>
            <a:ext cx="1097036" cy="18083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A6999576-6DB2-DC4C-8455-2F777BB16E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1827" y="4483493"/>
            <a:ext cx="1201469" cy="1820407"/>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3" descr="Afbeelding met buitenshuis, gras, persoon&#10;&#10;Automatisch gegenereerde beschrijving">
            <a:extLst>
              <a:ext uri="{FF2B5EF4-FFF2-40B4-BE49-F238E27FC236}">
                <a16:creationId xmlns:a16="http://schemas.microsoft.com/office/drawing/2014/main" id="{6DE9C024-3F09-2634-B5BC-24ACE65A2252}"/>
              </a:ext>
            </a:extLst>
          </p:cNvPr>
          <p:cNvPicPr>
            <a:picLocks noChangeAspect="1"/>
          </p:cNvPicPr>
          <p:nvPr/>
        </p:nvPicPr>
        <p:blipFill>
          <a:blip r:embed="rId6"/>
          <a:stretch>
            <a:fillRect/>
          </a:stretch>
        </p:blipFill>
        <p:spPr>
          <a:xfrm>
            <a:off x="6389919" y="4486426"/>
            <a:ext cx="1775338" cy="1812209"/>
          </a:xfrm>
          <a:prstGeom prst="rect">
            <a:avLst/>
          </a:prstGeom>
        </p:spPr>
      </p:pic>
      <p:sp>
        <p:nvSpPr>
          <p:cNvPr id="17" name="Tekstvak 16">
            <a:extLst>
              <a:ext uri="{FF2B5EF4-FFF2-40B4-BE49-F238E27FC236}">
                <a16:creationId xmlns:a16="http://schemas.microsoft.com/office/drawing/2014/main" id="{506B16FB-C1D3-8677-2688-EAEAFF90C04B}"/>
              </a:ext>
            </a:extLst>
          </p:cNvPr>
          <p:cNvSpPr txBox="1"/>
          <p:nvPr/>
        </p:nvSpPr>
        <p:spPr>
          <a:xfrm>
            <a:off x="667552" y="6419528"/>
            <a:ext cx="1958829" cy="369332"/>
          </a:xfrm>
          <a:prstGeom prst="rect">
            <a:avLst/>
          </a:prstGeom>
          <a:noFill/>
        </p:spPr>
        <p:txBody>
          <a:bodyPr wrap="square">
            <a:spAutoFit/>
          </a:bodyPr>
          <a:lstStyle/>
          <a:p>
            <a:pPr marL="0" indent="0">
              <a:buNone/>
            </a:pPr>
            <a:r>
              <a:rPr lang="nl-NL" dirty="0">
                <a:ea typeface="ＭＳ Ｐゴシック"/>
              </a:rPr>
              <a:t>Floris Scheelings</a:t>
            </a:r>
            <a:endParaRPr lang="nl-NL" sz="1800" dirty="0">
              <a:ea typeface="ＭＳ Ｐゴシック"/>
            </a:endParaRPr>
          </a:p>
        </p:txBody>
      </p:sp>
      <p:sp>
        <p:nvSpPr>
          <p:cNvPr id="19" name="Tekstvak 18">
            <a:extLst>
              <a:ext uri="{FF2B5EF4-FFF2-40B4-BE49-F238E27FC236}">
                <a16:creationId xmlns:a16="http://schemas.microsoft.com/office/drawing/2014/main" id="{B765AC0B-FFD6-B57A-1ED8-590D8EA1C1D4}"/>
              </a:ext>
            </a:extLst>
          </p:cNvPr>
          <p:cNvSpPr txBox="1"/>
          <p:nvPr/>
        </p:nvSpPr>
        <p:spPr>
          <a:xfrm>
            <a:off x="3737923" y="6419528"/>
            <a:ext cx="1816217" cy="369332"/>
          </a:xfrm>
          <a:prstGeom prst="rect">
            <a:avLst/>
          </a:prstGeom>
          <a:noFill/>
        </p:spPr>
        <p:txBody>
          <a:bodyPr wrap="square">
            <a:spAutoFit/>
          </a:bodyPr>
          <a:lstStyle/>
          <a:p>
            <a:pPr marL="0" indent="0">
              <a:buNone/>
            </a:pPr>
            <a:r>
              <a:rPr lang="nl-NL" dirty="0">
                <a:ea typeface="ＭＳ Ｐゴシック"/>
              </a:rPr>
              <a:t>Inga Kraneveld</a:t>
            </a:r>
            <a:endParaRPr lang="nl-NL" sz="1800" dirty="0">
              <a:ea typeface="ＭＳ Ｐゴシック"/>
            </a:endParaRPr>
          </a:p>
        </p:txBody>
      </p:sp>
      <p:sp>
        <p:nvSpPr>
          <p:cNvPr id="21" name="Tekstvak 20">
            <a:extLst>
              <a:ext uri="{FF2B5EF4-FFF2-40B4-BE49-F238E27FC236}">
                <a16:creationId xmlns:a16="http://schemas.microsoft.com/office/drawing/2014/main" id="{94AE7F2F-4752-DB71-AD25-C6DBE62F2CF5}"/>
              </a:ext>
            </a:extLst>
          </p:cNvPr>
          <p:cNvSpPr txBox="1"/>
          <p:nvPr/>
        </p:nvSpPr>
        <p:spPr>
          <a:xfrm>
            <a:off x="6330121" y="6419528"/>
            <a:ext cx="2067886" cy="369332"/>
          </a:xfrm>
          <a:prstGeom prst="rect">
            <a:avLst/>
          </a:prstGeom>
          <a:noFill/>
        </p:spPr>
        <p:txBody>
          <a:bodyPr wrap="square">
            <a:spAutoFit/>
          </a:bodyPr>
          <a:lstStyle/>
          <a:p>
            <a:r>
              <a:rPr lang="nl-NL" dirty="0">
                <a:ea typeface="ＭＳ Ｐゴシック"/>
              </a:rPr>
              <a:t>Katrien Verhoeven</a:t>
            </a:r>
            <a:endParaRPr lang="nl-NL" dirty="0"/>
          </a:p>
        </p:txBody>
      </p:sp>
    </p:spTree>
    <p:extLst>
      <p:ext uri="{BB962C8B-B14F-4D97-AF65-F5344CB8AC3E}">
        <p14:creationId xmlns:p14="http://schemas.microsoft.com/office/powerpoint/2010/main" val="1580681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 doet de griffie?</a:t>
            </a:r>
          </a:p>
        </p:txBody>
      </p:sp>
      <p:sp>
        <p:nvSpPr>
          <p:cNvPr id="3" name="Tijdelijke aanduiding voor inhoud 2"/>
          <p:cNvSpPr>
            <a:spLocks noGrp="1"/>
          </p:cNvSpPr>
          <p:nvPr>
            <p:ph idx="1"/>
          </p:nvPr>
        </p:nvSpPr>
        <p:spPr>
          <a:xfrm>
            <a:off x="540326" y="1606050"/>
            <a:ext cx="8208138" cy="4970919"/>
          </a:xfrm>
        </p:spPr>
        <p:txBody>
          <a:bodyPr/>
          <a:lstStyle/>
          <a:p>
            <a:pPr marL="357505" indent="-357505">
              <a:buFont typeface="Arial" panose="020B0604020202020204" pitchFamily="34" charset="0"/>
              <a:buChar char="•"/>
            </a:pPr>
            <a:r>
              <a:rPr lang="nl-NL" sz="2100" dirty="0">
                <a:ea typeface="ＭＳ Ｐゴシック"/>
              </a:rPr>
              <a:t>Ondersteuning en advies Provinciale Staten, voorzitter van PS, fracties en individuele statenleden</a:t>
            </a:r>
            <a:endParaRPr lang="nl-NL" dirty="0"/>
          </a:p>
          <a:p>
            <a:pPr marL="357505" indent="-357505">
              <a:buFont typeface="Arial" panose="020B0604020202020204" pitchFamily="34" charset="0"/>
              <a:buChar char="•"/>
            </a:pPr>
            <a:r>
              <a:rPr lang="nl-NL" sz="2100" dirty="0">
                <a:ea typeface="ＭＳ Ｐゴシック"/>
              </a:rPr>
              <a:t>Verbinding tussen PS en de ambtelijke organisatie/GS op strategisch, tactisch en operationeel niveau</a:t>
            </a:r>
            <a:endParaRPr lang="nl-NL" sz="2100" dirty="0"/>
          </a:p>
          <a:p>
            <a:pPr marL="357505" indent="-357505">
              <a:buFont typeface="Arial" panose="020B0604020202020204" pitchFamily="34" charset="0"/>
              <a:buChar char="•"/>
            </a:pPr>
            <a:r>
              <a:rPr lang="nl-NL" dirty="0"/>
              <a:t>Zorgen voor doorgeleiding met een behandeladvies van vergaderstukken, brieven en uitnodigingen</a:t>
            </a:r>
          </a:p>
          <a:p>
            <a:pPr marL="709930" lvl="1" indent="-355600"/>
            <a:r>
              <a:rPr lang="nl-NL" sz="1650" dirty="0">
                <a:ea typeface="ＭＳ Ｐゴシック"/>
              </a:rPr>
              <a:t>Meer weten over de PS-cyclus? (7 april)</a:t>
            </a:r>
          </a:p>
          <a:p>
            <a:pPr marL="357505" indent="-357505">
              <a:buFont typeface="Arial" panose="020B0604020202020204" pitchFamily="34" charset="0"/>
              <a:buChar char="•"/>
            </a:pPr>
            <a:r>
              <a:rPr lang="nl-NL" dirty="0"/>
              <a:t>Organiseren vergaderingen, werkbezoeken: communicatie rond activiteiten</a:t>
            </a:r>
          </a:p>
          <a:p>
            <a:pPr marL="709930" lvl="1" indent="-355600"/>
            <a:r>
              <a:rPr lang="nl-NL" sz="1650" dirty="0">
                <a:ea typeface="ＭＳ Ｐゴシック"/>
              </a:rPr>
              <a:t>Meer weten over </a:t>
            </a:r>
            <a:r>
              <a:rPr lang="nl-NL" sz="1650" dirty="0" err="1">
                <a:ea typeface="ＭＳ Ｐゴシック"/>
              </a:rPr>
              <a:t>BrainPS</a:t>
            </a:r>
            <a:r>
              <a:rPr lang="nl-NL" sz="1650" dirty="0">
                <a:ea typeface="ＭＳ Ｐゴシック"/>
              </a:rPr>
              <a:t>? </a:t>
            </a:r>
            <a:endParaRPr lang="nl-NL" sz="1650" dirty="0"/>
          </a:p>
          <a:p>
            <a:pPr marL="357505" indent="-357505">
              <a:buFont typeface="Arial" panose="020B0604020202020204" pitchFamily="34" charset="0"/>
              <a:buChar char="•"/>
            </a:pPr>
            <a:r>
              <a:rPr lang="nl-NL" sz="2100" dirty="0">
                <a:ea typeface="ＭＳ Ｐゴシック"/>
              </a:rPr>
              <a:t>Adviseren PS over hun instrumenten en gebruik daarvan</a:t>
            </a:r>
          </a:p>
          <a:p>
            <a:pPr marL="710355" lvl="1" indent="-357505"/>
            <a:r>
              <a:rPr lang="nl-NL" sz="1978" dirty="0">
                <a:ea typeface="ＭＳ Ｐゴシック"/>
              </a:rPr>
              <a:t>Meer weten over uw instrumentarium? (14 april)</a:t>
            </a:r>
            <a:endParaRPr lang="nl-NL" sz="2100" dirty="0">
              <a:ea typeface="ＭＳ Ｐゴシック"/>
            </a:endParaRPr>
          </a:p>
          <a:p>
            <a:pPr marL="357505" indent="-357505">
              <a:buFont typeface="Arial" panose="020B0604020202020204" pitchFamily="34" charset="0"/>
              <a:buChar char="•"/>
            </a:pPr>
            <a:r>
              <a:rPr lang="nl-NL" sz="2100" dirty="0">
                <a:ea typeface="ＭＳ Ｐゴシック"/>
              </a:rPr>
              <a:t>Geven voorlichting aan pers en inwoners</a:t>
            </a:r>
          </a:p>
          <a:p>
            <a:pPr marL="357505" indent="-357505">
              <a:buFont typeface="Arial" panose="020B0604020202020204" pitchFamily="34" charset="0"/>
              <a:buChar char="•"/>
            </a:pPr>
            <a:r>
              <a:rPr lang="nl-NL" sz="2100" dirty="0">
                <a:ea typeface="ＭＳ Ｐゴシック"/>
              </a:rPr>
              <a:t>Facilitaire zaken</a:t>
            </a:r>
          </a:p>
        </p:txBody>
      </p:sp>
    </p:spTree>
    <p:extLst>
      <p:ext uri="{BB962C8B-B14F-4D97-AF65-F5344CB8AC3E}">
        <p14:creationId xmlns:p14="http://schemas.microsoft.com/office/powerpoint/2010/main" val="66347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672FC-A5C8-54A4-6623-FE96A4EF0771}"/>
              </a:ext>
            </a:extLst>
          </p:cNvPr>
          <p:cNvSpPr>
            <a:spLocks noGrp="1"/>
          </p:cNvSpPr>
          <p:nvPr>
            <p:ph type="title"/>
          </p:nvPr>
        </p:nvSpPr>
        <p:spPr>
          <a:xfrm>
            <a:off x="540326" y="620688"/>
            <a:ext cx="8208138" cy="520215"/>
          </a:xfrm>
        </p:spPr>
        <p:txBody>
          <a:bodyPr/>
          <a:lstStyle/>
          <a:p>
            <a:r>
              <a:rPr lang="nl-NL" dirty="0"/>
              <a:t>Communicatie </a:t>
            </a:r>
          </a:p>
        </p:txBody>
      </p:sp>
      <p:sp>
        <p:nvSpPr>
          <p:cNvPr id="3" name="Tijdelijke aanduiding voor inhoud 2">
            <a:extLst>
              <a:ext uri="{FF2B5EF4-FFF2-40B4-BE49-F238E27FC236}">
                <a16:creationId xmlns:a16="http://schemas.microsoft.com/office/drawing/2014/main" id="{1C268E9E-E24B-1623-BD92-435F7DE1F986}"/>
              </a:ext>
            </a:extLst>
          </p:cNvPr>
          <p:cNvSpPr>
            <a:spLocks noGrp="1"/>
          </p:cNvSpPr>
          <p:nvPr>
            <p:ph idx="1"/>
          </p:nvPr>
        </p:nvSpPr>
        <p:spPr/>
        <p:txBody>
          <a:bodyPr/>
          <a:lstStyle/>
          <a:p>
            <a:pPr marL="357505" indent="-357505"/>
            <a:r>
              <a:rPr lang="nl-NL" dirty="0"/>
              <a:t>BrainPS</a:t>
            </a:r>
            <a:endParaRPr lang="nl-NL"/>
          </a:p>
          <a:p>
            <a:pPr marL="709930" lvl="1" indent="-355600"/>
            <a:r>
              <a:rPr lang="nl-NL" sz="1650" dirty="0" err="1">
                <a:ea typeface="ＭＳ Ｐゴシック"/>
              </a:rPr>
              <a:t>Dagbericht</a:t>
            </a:r>
            <a:r>
              <a:rPr lang="nl-NL" sz="1650" dirty="0">
                <a:ea typeface="ＭＳ Ｐゴシック"/>
              </a:rPr>
              <a:t> (ook via mail)</a:t>
            </a:r>
            <a:endParaRPr lang="nl-NL" dirty="0"/>
          </a:p>
          <a:p>
            <a:pPr marL="709930" lvl="1" indent="-355600"/>
            <a:r>
              <a:rPr lang="nl-NL" dirty="0"/>
              <a:t>Activiteitenkalender</a:t>
            </a:r>
          </a:p>
          <a:p>
            <a:pPr marL="709930" lvl="1" indent="-355600"/>
            <a:r>
              <a:rPr lang="nl-NL" sz="1650" dirty="0">
                <a:ea typeface="ＭＳ Ｐゴシック"/>
              </a:rPr>
              <a:t>PS Dossiers</a:t>
            </a:r>
            <a:endParaRPr lang="nl-NL" sz="1650" dirty="0"/>
          </a:p>
          <a:p>
            <a:pPr marL="709930" lvl="1" indent="-355600"/>
            <a:r>
              <a:rPr lang="nl-NL" sz="1650" dirty="0">
                <a:ea typeface="ＭＳ Ｐゴシック"/>
              </a:rPr>
              <a:t>Handboek PS (tip!)</a:t>
            </a:r>
            <a:endParaRPr lang="nl-NL" sz="1650" dirty="0"/>
          </a:p>
          <a:p>
            <a:pPr marL="0" indent="0">
              <a:buNone/>
            </a:pPr>
            <a:endParaRPr lang="nl-NL" dirty="0"/>
          </a:p>
          <a:p>
            <a:pPr marL="357505" indent="-357505"/>
            <a:r>
              <a:rPr lang="nl-NL" sz="2100" dirty="0">
                <a:ea typeface="ＭＳ Ｐゴシック"/>
                <a:hlinkClick r:id="rId2"/>
              </a:rPr>
              <a:t>Statengriffie@brabant.nl</a:t>
            </a:r>
            <a:r>
              <a:rPr lang="nl-NL" sz="2100" dirty="0">
                <a:ea typeface="ＭＳ Ｐゴシック"/>
              </a:rPr>
              <a:t> of 073-681 22 78</a:t>
            </a:r>
            <a:endParaRPr lang="nl-NL" sz="2100" dirty="0"/>
          </a:p>
          <a:p>
            <a:pPr marL="357505" indent="-357505"/>
            <a:endParaRPr lang="nl-NL" sz="2100" dirty="0"/>
          </a:p>
        </p:txBody>
      </p:sp>
    </p:spTree>
    <p:extLst>
      <p:ext uri="{BB962C8B-B14F-4D97-AF65-F5344CB8AC3E}">
        <p14:creationId xmlns:p14="http://schemas.microsoft.com/office/powerpoint/2010/main" val="1291341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BD4B60-351C-D514-347C-D5CB5B61DC24}"/>
              </a:ext>
            </a:extLst>
          </p:cNvPr>
          <p:cNvSpPr>
            <a:spLocks noGrp="1"/>
          </p:cNvSpPr>
          <p:nvPr>
            <p:ph type="title"/>
          </p:nvPr>
        </p:nvSpPr>
        <p:spPr/>
        <p:txBody>
          <a:bodyPr/>
          <a:lstStyle/>
          <a:p>
            <a:r>
              <a:rPr lang="nl-NL" dirty="0"/>
              <a:t>Inwerkprogramma</a:t>
            </a:r>
          </a:p>
        </p:txBody>
      </p:sp>
      <p:sp>
        <p:nvSpPr>
          <p:cNvPr id="3" name="Tijdelijke aanduiding voor inhoud 2">
            <a:extLst>
              <a:ext uri="{FF2B5EF4-FFF2-40B4-BE49-F238E27FC236}">
                <a16:creationId xmlns:a16="http://schemas.microsoft.com/office/drawing/2014/main" id="{A5BAD587-B486-650E-7583-3C061017B603}"/>
              </a:ext>
            </a:extLst>
          </p:cNvPr>
          <p:cNvSpPr>
            <a:spLocks noGrp="1"/>
          </p:cNvSpPr>
          <p:nvPr>
            <p:ph idx="1"/>
          </p:nvPr>
        </p:nvSpPr>
        <p:spPr>
          <a:xfrm>
            <a:off x="540326" y="1606051"/>
            <a:ext cx="8208138" cy="4752804"/>
          </a:xfrm>
        </p:spPr>
        <p:txBody>
          <a:bodyPr/>
          <a:lstStyle/>
          <a:p>
            <a:pPr algn="l" rtl="0" fontAlgn="base">
              <a:buFont typeface="Arial" panose="020B0604020202020204" pitchFamily="34" charset="0"/>
              <a:buChar char="•"/>
            </a:pPr>
            <a:r>
              <a:rPr lang="nl-NL" sz="1800" b="0" i="0" u="none" strike="noStrike" dirty="0">
                <a:solidFill>
                  <a:srgbClr val="000000"/>
                </a:solidFill>
                <a:effectLst/>
                <a:latin typeface="Arial" panose="020B0604020202020204" pitchFamily="34" charset="0"/>
              </a:rPr>
              <a:t>7 april: </a:t>
            </a:r>
            <a:r>
              <a:rPr lang="nl-NL" sz="1800" b="1" i="0" u="none" strike="noStrike" dirty="0">
                <a:solidFill>
                  <a:srgbClr val="000000"/>
                </a:solidFill>
                <a:effectLst/>
                <a:latin typeface="Arial" panose="020B0604020202020204" pitchFamily="34" charset="0"/>
              </a:rPr>
              <a:t>‘Goed van start’ </a:t>
            </a:r>
            <a:r>
              <a:rPr lang="nl-NL" sz="1800" b="0" i="0" u="none" strike="noStrike" dirty="0">
                <a:solidFill>
                  <a:srgbClr val="000000"/>
                </a:solidFill>
                <a:effectLst/>
                <a:latin typeface="Arial" panose="020B0604020202020204" pitchFamily="34" charset="0"/>
              </a:rPr>
              <a:t>(rechtspositie statenleden, P&amp;O, ICT mogelijkheden, informatiebeheer, werkwijze en rol van de statengriffie) &amp; informatiesessie </a:t>
            </a:r>
            <a:r>
              <a:rPr lang="nl-NL" sz="1800" b="0" i="0" u="none" strike="noStrike" dirty="0" err="1">
                <a:solidFill>
                  <a:srgbClr val="000000"/>
                </a:solidFill>
                <a:effectLst/>
                <a:latin typeface="Arial" panose="020B0604020202020204" pitchFamily="34" charset="0"/>
              </a:rPr>
              <a:t>NDA’s</a:t>
            </a:r>
            <a:r>
              <a:rPr lang="nl-NL" sz="1800" b="0" i="0" u="none" strike="noStrike" dirty="0">
                <a:solidFill>
                  <a:srgbClr val="000000"/>
                </a:solidFill>
                <a:effectLst/>
                <a:latin typeface="Arial" panose="020B0604020202020204" pitchFamily="34" charset="0"/>
              </a:rPr>
              <a:t> (middag)</a:t>
            </a:r>
            <a:r>
              <a:rPr lang="en-US" sz="1800" b="0" i="0" u="none" strike="noStrike" dirty="0">
                <a:solidFill>
                  <a:srgbClr val="000000"/>
                </a:solidFill>
                <a:effectLst/>
                <a:latin typeface="Arial" panose="020B0604020202020204" pitchFamily="34" charset="0"/>
              </a:rPr>
              <a:t>​</a:t>
            </a:r>
            <a:r>
              <a:rPr lang="en-US" sz="1800" b="0" i="0" dirty="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US" sz="18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l-NL" sz="1800" b="0" i="0" u="none" strike="noStrike" dirty="0">
                <a:solidFill>
                  <a:srgbClr val="000000"/>
                </a:solidFill>
                <a:effectLst/>
                <a:latin typeface="Arial" panose="020B0604020202020204" pitchFamily="34" charset="0"/>
              </a:rPr>
              <a:t>14 april: </a:t>
            </a:r>
            <a:r>
              <a:rPr lang="nl-NL" sz="1800" b="1" i="0" u="none" strike="noStrike" dirty="0">
                <a:solidFill>
                  <a:srgbClr val="000000"/>
                </a:solidFill>
                <a:effectLst/>
                <a:latin typeface="Arial" panose="020B0604020202020204" pitchFamily="34" charset="0"/>
              </a:rPr>
              <a:t>‘Staten in positie’ </a:t>
            </a:r>
            <a:r>
              <a:rPr lang="nl-NL" sz="1800" b="0" i="0" u="none" strike="noStrike" dirty="0">
                <a:solidFill>
                  <a:srgbClr val="000000"/>
                </a:solidFill>
                <a:effectLst/>
                <a:latin typeface="Arial" panose="020B0604020202020204" pitchFamily="34" charset="0"/>
              </a:rPr>
              <a:t>(Sturen met Kaders &amp; Planning &amp; Control, instrumentencursus en terugkoppeling reflectiegesprek) &amp; ‘Brabantse opgaven’ (presentatie ambtelijke handreiking directie, presentaties verbonden partijen en een ambtelijke infomarkt)</a:t>
            </a:r>
            <a:r>
              <a:rPr lang="en-US" sz="1800" b="0" i="0" u="none" strike="noStrike" dirty="0">
                <a:solidFill>
                  <a:srgbClr val="000000"/>
                </a:solidFill>
                <a:effectLst/>
                <a:latin typeface="Arial" panose="020B0604020202020204" pitchFamily="34" charset="0"/>
              </a:rPr>
              <a:t>​</a:t>
            </a:r>
            <a:r>
              <a:rPr lang="en-US" sz="1800" b="0" i="0" dirty="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US" sz="18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l-NL" sz="1800" b="0" i="0" u="none" strike="noStrike" dirty="0">
                <a:solidFill>
                  <a:srgbClr val="000000"/>
                </a:solidFill>
                <a:effectLst/>
                <a:latin typeface="Arial" panose="020B0604020202020204" pitchFamily="34" charset="0"/>
              </a:rPr>
              <a:t>21 april: </a:t>
            </a:r>
            <a:r>
              <a:rPr lang="nl-NL" sz="1800" b="1" i="0" u="none" strike="noStrike" dirty="0">
                <a:solidFill>
                  <a:srgbClr val="000000"/>
                </a:solidFill>
                <a:effectLst/>
                <a:latin typeface="Arial" panose="020B0604020202020204" pitchFamily="34" charset="0"/>
              </a:rPr>
              <a:t>‘PS in de samenleving’ </a:t>
            </a:r>
            <a:r>
              <a:rPr lang="nl-NL" sz="1800" b="0" i="0" u="none" strike="noStrike" dirty="0">
                <a:solidFill>
                  <a:srgbClr val="000000"/>
                </a:solidFill>
                <a:effectLst/>
                <a:latin typeface="Arial" panose="020B0604020202020204" pitchFamily="34" charset="0"/>
              </a:rPr>
              <a:t>integriteit &amp; werkbezoek West-Brabant (gemeente Roosendaal, Netwerk Goed Boeren &amp; Havenschap Moerdijk)</a:t>
            </a:r>
            <a:r>
              <a:rPr lang="en-US" sz="1800" b="0" i="0" u="none" strike="noStrike" dirty="0">
                <a:solidFill>
                  <a:srgbClr val="000000"/>
                </a:solidFill>
                <a:effectLst/>
                <a:latin typeface="Arial" panose="020B0604020202020204" pitchFamily="34" charset="0"/>
              </a:rPr>
              <a:t>​</a:t>
            </a:r>
            <a:r>
              <a:rPr lang="en-US" sz="1800" b="0" i="0" dirty="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US" sz="18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l-NL" sz="1800" b="0" i="0" u="none" strike="noStrike" dirty="0">
                <a:solidFill>
                  <a:srgbClr val="000000"/>
                </a:solidFill>
                <a:effectLst/>
                <a:latin typeface="Arial" panose="020B0604020202020204" pitchFamily="34" charset="0"/>
              </a:rPr>
              <a:t>Behoeftegericht aanbod in vervolg (bijv. themadag 12 mei en werkgroepen)​</a:t>
            </a:r>
            <a:r>
              <a:rPr lang="en-US" sz="1800" b="0" i="0" dirty="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US" sz="18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l-NL" sz="1800" b="0" i="0" u="none" strike="noStrike" dirty="0">
                <a:solidFill>
                  <a:srgbClr val="000000"/>
                </a:solidFill>
                <a:effectLst/>
                <a:latin typeface="Arial" panose="020B0604020202020204" pitchFamily="34" charset="0"/>
              </a:rPr>
              <a:t>Terug te vinden op </a:t>
            </a:r>
            <a:r>
              <a:rPr lang="nl-NL" sz="1800" b="0" i="0" u="none" strike="noStrike" dirty="0" err="1">
                <a:solidFill>
                  <a:srgbClr val="000000"/>
                </a:solidFill>
                <a:effectLst/>
                <a:latin typeface="Arial" panose="020B0604020202020204" pitchFamily="34" charset="0"/>
              </a:rPr>
              <a:t>BrainPS</a:t>
            </a:r>
            <a:r>
              <a:rPr lang="nl-NL" sz="1800" b="0" i="0" dirty="0">
                <a:solidFill>
                  <a:srgbClr val="000000"/>
                </a:solidFill>
                <a:effectLst/>
                <a:latin typeface="Arial" panose="020B0604020202020204" pitchFamily="34" charset="0"/>
              </a:rPr>
              <a:t>​</a:t>
            </a:r>
          </a:p>
        </p:txBody>
      </p:sp>
    </p:spTree>
    <p:extLst>
      <p:ext uri="{BB962C8B-B14F-4D97-AF65-F5344CB8AC3E}">
        <p14:creationId xmlns:p14="http://schemas.microsoft.com/office/powerpoint/2010/main" val="2205281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EDE59-F19E-CEE3-E9A5-6803746898CE}"/>
              </a:ext>
            </a:extLst>
          </p:cNvPr>
          <p:cNvSpPr>
            <a:spLocks noGrp="1"/>
          </p:cNvSpPr>
          <p:nvPr>
            <p:ph type="title"/>
          </p:nvPr>
        </p:nvSpPr>
        <p:spPr/>
        <p:txBody>
          <a:bodyPr/>
          <a:lstStyle/>
          <a:p>
            <a:r>
              <a:rPr lang="nl-NL" sz="2500" dirty="0">
                <a:ea typeface="ＭＳ Ｐゴシック"/>
              </a:rPr>
              <a:t>Doorkijk</a:t>
            </a:r>
            <a:endParaRPr lang="nl-NL" dirty="0"/>
          </a:p>
        </p:txBody>
      </p:sp>
      <p:sp>
        <p:nvSpPr>
          <p:cNvPr id="3" name="Tijdelijke aanduiding voor inhoud 2">
            <a:extLst>
              <a:ext uri="{FF2B5EF4-FFF2-40B4-BE49-F238E27FC236}">
                <a16:creationId xmlns:a16="http://schemas.microsoft.com/office/drawing/2014/main" id="{B41FF09A-EA2F-8202-216B-B084062FFC4F}"/>
              </a:ext>
            </a:extLst>
          </p:cNvPr>
          <p:cNvSpPr>
            <a:spLocks noGrp="1"/>
          </p:cNvSpPr>
          <p:nvPr>
            <p:ph idx="1"/>
          </p:nvPr>
        </p:nvSpPr>
        <p:spPr>
          <a:xfrm>
            <a:off x="467931" y="1534041"/>
            <a:ext cx="8208138" cy="4703271"/>
          </a:xfrm>
        </p:spPr>
        <p:txBody>
          <a:bodyPr/>
          <a:lstStyle/>
          <a:p>
            <a:pPr marL="357505" indent="-357505"/>
            <a:r>
              <a:rPr lang="nl-NL" sz="2100" dirty="0">
                <a:ea typeface="ＭＳ Ｐゴシック"/>
              </a:rPr>
              <a:t>17 april presidium- en agendavergadering, met </a:t>
            </a:r>
            <a:r>
              <a:rPr lang="nl-NL" sz="2100" dirty="0" err="1">
                <a:ea typeface="ＭＳ Ｐゴシック"/>
              </a:rPr>
              <a:t>o.a</a:t>
            </a:r>
            <a:r>
              <a:rPr lang="nl-NL" sz="2100" dirty="0">
                <a:ea typeface="ＭＳ Ｐゴシック"/>
              </a:rPr>
              <a:t>:</a:t>
            </a:r>
            <a:endParaRPr lang="nl-NL" sz="2100" dirty="0"/>
          </a:p>
          <a:p>
            <a:pPr marL="709930" lvl="1" indent="-357505"/>
            <a:r>
              <a:rPr lang="nl-NL" sz="1600" dirty="0">
                <a:ea typeface="ＭＳ Ｐゴシック"/>
              </a:rPr>
              <a:t>Technische voorzitters</a:t>
            </a:r>
          </a:p>
          <a:p>
            <a:pPr marL="709930" lvl="1" indent="-357505"/>
            <a:r>
              <a:rPr lang="nl-NL" sz="1600" dirty="0">
                <a:ea typeface="ＭＳ Ｐゴシック"/>
              </a:rPr>
              <a:t>Spreektijden nieuwe periode</a:t>
            </a:r>
          </a:p>
          <a:p>
            <a:pPr marL="709930" lvl="1" indent="-355600"/>
            <a:r>
              <a:rPr lang="nl-NL" sz="1600" dirty="0">
                <a:ea typeface="ＭＳ Ｐゴシック"/>
              </a:rPr>
              <a:t>Zitplaatsen Statenzaal</a:t>
            </a:r>
          </a:p>
          <a:p>
            <a:pPr marL="709930" lvl="1" indent="-355600"/>
            <a:r>
              <a:rPr lang="nl-NL" sz="1600" dirty="0">
                <a:ea typeface="ＭＳ Ｐゴシック"/>
              </a:rPr>
              <a:t>Burgerleden</a:t>
            </a:r>
          </a:p>
          <a:p>
            <a:pPr marL="709930" lvl="1" indent="-355600"/>
            <a:r>
              <a:rPr lang="nl-NL" sz="1600" dirty="0">
                <a:ea typeface="ＭＳ Ｐゴシック"/>
              </a:rPr>
              <a:t>Verdeling fractiekamers</a:t>
            </a:r>
            <a:endParaRPr lang="nl-NL" sz="2100" dirty="0">
              <a:ea typeface="ＭＳ Ｐゴシック"/>
            </a:endParaRPr>
          </a:p>
          <a:p>
            <a:pPr marL="357505" indent="-357505"/>
            <a:endParaRPr lang="nl-NL" sz="2100" dirty="0">
              <a:ea typeface="ＭＳ Ｐゴシック"/>
            </a:endParaRPr>
          </a:p>
          <a:p>
            <a:pPr marL="357505" indent="-357505"/>
            <a:r>
              <a:rPr lang="nl-NL" sz="2100" dirty="0">
                <a:ea typeface="ＭＳ Ｐゴシック"/>
              </a:rPr>
              <a:t>12 mei eerste themadag, met o.a. informatiesessies Eerste Kamer en Functionaris Gegevensbeheer</a:t>
            </a:r>
          </a:p>
          <a:p>
            <a:pPr marL="357505" indent="-357505"/>
            <a:endParaRPr lang="nl-NL" sz="2100" dirty="0">
              <a:ea typeface="ＭＳ Ｐゴシック"/>
            </a:endParaRPr>
          </a:p>
          <a:p>
            <a:pPr marL="357505" indent="-357505"/>
            <a:r>
              <a:rPr lang="nl-NL" sz="2100" dirty="0">
                <a:ea typeface="ＭＳ Ｐゴシック"/>
              </a:rPr>
              <a:t>26 mei eerste </a:t>
            </a:r>
            <a:r>
              <a:rPr lang="nl-NL" sz="2100" dirty="0" err="1">
                <a:ea typeface="ＭＳ Ｐゴシック"/>
              </a:rPr>
              <a:t>statendag</a:t>
            </a:r>
            <a:r>
              <a:rPr lang="nl-NL" sz="2100" dirty="0">
                <a:ea typeface="ＭＳ Ｐゴシック"/>
              </a:rPr>
              <a:t>, met o.a. benoemen van burgerleden</a:t>
            </a:r>
          </a:p>
          <a:p>
            <a:pPr marL="357505" indent="-357505"/>
            <a:endParaRPr lang="nl-NL" sz="2100" dirty="0">
              <a:ea typeface="ＭＳ Ｐゴシック"/>
            </a:endParaRPr>
          </a:p>
          <a:p>
            <a:pPr marL="357505" indent="-357505"/>
            <a:r>
              <a:rPr lang="nl-NL" sz="2100" dirty="0">
                <a:ea typeface="ＭＳ Ｐゴシック"/>
              </a:rPr>
              <a:t>30 mei Eerste Kamerverkiezingen</a:t>
            </a:r>
          </a:p>
          <a:p>
            <a:pPr marL="354330" lvl="1" indent="0">
              <a:buNone/>
            </a:pPr>
            <a:endParaRPr lang="nl-NL" sz="1600" dirty="0">
              <a:ea typeface="ＭＳ Ｐゴシック"/>
            </a:endParaRPr>
          </a:p>
        </p:txBody>
      </p:sp>
    </p:spTree>
    <p:extLst>
      <p:ext uri="{BB962C8B-B14F-4D97-AF65-F5344CB8AC3E}">
        <p14:creationId xmlns:p14="http://schemas.microsoft.com/office/powerpoint/2010/main" val="2305919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B69962-A4E5-53F5-509C-F17B05CADF23}"/>
              </a:ext>
            </a:extLst>
          </p:cNvPr>
          <p:cNvSpPr>
            <a:spLocks noGrp="1"/>
          </p:cNvSpPr>
          <p:nvPr>
            <p:ph type="title"/>
          </p:nvPr>
        </p:nvSpPr>
        <p:spPr/>
        <p:txBody>
          <a:bodyPr/>
          <a:lstStyle/>
          <a:p>
            <a:r>
              <a:rPr lang="nl-NL" dirty="0"/>
              <a:t>Programma</a:t>
            </a:r>
          </a:p>
        </p:txBody>
      </p:sp>
      <p:sp>
        <p:nvSpPr>
          <p:cNvPr id="3" name="Tijdelijke aanduiding voor inhoud 2">
            <a:extLst>
              <a:ext uri="{FF2B5EF4-FFF2-40B4-BE49-F238E27FC236}">
                <a16:creationId xmlns:a16="http://schemas.microsoft.com/office/drawing/2014/main" id="{7E160DF7-FB6C-F335-400F-74BD77A79459}"/>
              </a:ext>
            </a:extLst>
          </p:cNvPr>
          <p:cNvSpPr>
            <a:spLocks noGrp="1"/>
          </p:cNvSpPr>
          <p:nvPr>
            <p:ph idx="1"/>
          </p:nvPr>
        </p:nvSpPr>
        <p:spPr>
          <a:xfrm>
            <a:off x="540326" y="1291905"/>
            <a:ext cx="8208138" cy="5335399"/>
          </a:xfrm>
        </p:spPr>
        <p:txBody>
          <a:bodyPr/>
          <a:lstStyle/>
          <a:p>
            <a:pPr marL="0" indent="0" fontAlgn="base">
              <a:buNone/>
            </a:pPr>
            <a:r>
              <a:rPr lang="nl-NL" sz="1400" dirty="0">
                <a:effectLst/>
                <a:latin typeface="Futura Book" panose="020B0502020204020303" pitchFamily="34" charset="0"/>
                <a:ea typeface="Times New Roman" panose="02020603050405020304" pitchFamily="18" charset="0"/>
                <a:cs typeface="Segoe UI" panose="020B0502040204020203" pitchFamily="34" charset="0"/>
              </a:rPr>
              <a:t>9:30 uur</a:t>
            </a:r>
            <a:r>
              <a:rPr lang="nl-NL" sz="1400" dirty="0">
                <a:effectLst/>
                <a:latin typeface="Futura Book" panose="020B0502020204020303" pitchFamily="34" charset="0"/>
                <a:ea typeface="Times New Roman" panose="02020603050405020304" pitchFamily="18" charset="0"/>
                <a:cs typeface="Calibri" panose="020F0502020204030204" pitchFamily="34" charset="0"/>
              </a:rPr>
              <a:t>	</a:t>
            </a:r>
            <a:r>
              <a:rPr lang="nl-NL" sz="1400" dirty="0">
                <a:effectLst/>
                <a:latin typeface="Futura Book" panose="020B0502020204020303" pitchFamily="34" charset="0"/>
                <a:ea typeface="Times New Roman" panose="02020603050405020304" pitchFamily="18" charset="0"/>
                <a:cs typeface="Segoe UI" panose="020B0502040204020203" pitchFamily="34" charset="0"/>
              </a:rPr>
              <a:t>(Statenzaal) Plenaire opening:</a:t>
            </a:r>
            <a:endParaRPr lang="nl-NL" sz="1400" dirty="0">
              <a:latin typeface="Times New Roman" panose="02020603050405020304" pitchFamily="18" charset="0"/>
              <a:ea typeface="Times New Roman" panose="02020603050405020304" pitchFamily="18" charset="0"/>
            </a:endParaRPr>
          </a:p>
          <a:p>
            <a:r>
              <a:rPr lang="nl-NL" sz="1400" dirty="0">
                <a:effectLst/>
                <a:latin typeface="Futura Book" panose="020B0502020204020303" pitchFamily="34" charset="0"/>
                <a:ea typeface="Times New Roman" panose="02020603050405020304" pitchFamily="18" charset="0"/>
                <a:cs typeface="Calibri" panose="020F0502020204030204" pitchFamily="34" charset="0"/>
              </a:rPr>
              <a:t>Welkomstwoord provinciesecretaris </a:t>
            </a:r>
            <a:endParaRPr lang="nl-NL" sz="1400" dirty="0">
              <a:latin typeface="Times New Roman" panose="02020603050405020304" pitchFamily="18" charset="0"/>
              <a:ea typeface="Times New Roman" panose="02020603050405020304" pitchFamily="18" charset="0"/>
            </a:endParaRPr>
          </a:p>
          <a:p>
            <a:r>
              <a:rPr lang="nl-NL" sz="1400" dirty="0">
                <a:effectLst/>
                <a:latin typeface="Futura Book" panose="020B0502020204020303" pitchFamily="34" charset="0"/>
                <a:ea typeface="Times New Roman" panose="02020603050405020304" pitchFamily="18" charset="0"/>
                <a:cs typeface="Calibri" panose="020F0502020204030204" pitchFamily="34" charset="0"/>
              </a:rPr>
              <a:t>Presentatie Griffier: wat doet de Griffie </a:t>
            </a:r>
            <a:endParaRPr lang="nl-NL" sz="1400" dirty="0">
              <a:latin typeface="Times New Roman" panose="02020603050405020304" pitchFamily="18" charset="0"/>
              <a:ea typeface="Times New Roman" panose="02020603050405020304" pitchFamily="18" charset="0"/>
            </a:endParaRPr>
          </a:p>
          <a:p>
            <a:r>
              <a:rPr lang="nl-NL" sz="1400" dirty="0">
                <a:effectLst/>
                <a:latin typeface="Futura Book" panose="020B0502020204020303" pitchFamily="34" charset="0"/>
                <a:ea typeface="Times New Roman" panose="02020603050405020304" pitchFamily="18" charset="0"/>
                <a:cs typeface="Calibri" panose="020F0502020204030204" pitchFamily="34" charset="0"/>
              </a:rPr>
              <a:t>Presentatie </a:t>
            </a:r>
            <a:r>
              <a:rPr lang="nl-NL" sz="1400" dirty="0" err="1">
                <a:effectLst/>
                <a:latin typeface="Futura Book" panose="020B0502020204020303" pitchFamily="34" charset="0"/>
                <a:ea typeface="Times New Roman" panose="02020603050405020304" pitchFamily="18" charset="0"/>
                <a:cs typeface="Calibri" panose="020F0502020204030204" pitchFamily="34" charset="0"/>
              </a:rPr>
              <a:t>StatenlidNU</a:t>
            </a:r>
            <a:r>
              <a:rPr lang="nl-NL" sz="1400" dirty="0">
                <a:effectLst/>
                <a:latin typeface="Futura Book" panose="020B0502020204020303" pitchFamily="34" charset="0"/>
                <a:ea typeface="Times New Roman" panose="02020603050405020304" pitchFamily="18" charset="0"/>
                <a:cs typeface="Calibri" panose="020F0502020204030204" pitchFamily="34" charset="0"/>
              </a:rPr>
              <a:t> </a:t>
            </a:r>
          </a:p>
          <a:p>
            <a:pPr marL="0" lvl="0" indent="0" fontAlgn="base">
              <a:buSzPts val="1000"/>
              <a:buNone/>
              <a:tabLst>
                <a:tab pos="-443865" algn="l"/>
              </a:tabLst>
            </a:pPr>
            <a:endParaRPr lang="nl-NL" sz="1400" dirty="0">
              <a:effectLst/>
              <a:latin typeface="Times New Roman" panose="02020603050405020304" pitchFamily="18" charset="0"/>
              <a:ea typeface="Times New Roman" panose="02020603050405020304" pitchFamily="18" charset="0"/>
            </a:endParaRPr>
          </a:p>
          <a:p>
            <a:pPr marL="0" indent="0" fontAlgn="base">
              <a:buNone/>
            </a:pPr>
            <a:r>
              <a:rPr lang="nl-NL" sz="1400" dirty="0">
                <a:effectLst/>
                <a:latin typeface="Futura Book" panose="020B0502020204020303" pitchFamily="34" charset="0"/>
                <a:ea typeface="Times New Roman" panose="02020603050405020304" pitchFamily="18" charset="0"/>
                <a:cs typeface="Segoe UI" panose="020B0502040204020203" pitchFamily="34" charset="0"/>
              </a:rPr>
              <a:t>10:15 uur	Pauze: handboeken </a:t>
            </a:r>
            <a:r>
              <a:rPr lang="nl-NL" sz="1400" dirty="0" err="1">
                <a:effectLst/>
                <a:latin typeface="Futura Book" panose="020B0502020204020303" pitchFamily="34" charset="0"/>
                <a:ea typeface="Times New Roman" panose="02020603050405020304" pitchFamily="18" charset="0"/>
                <a:cs typeface="Segoe UI" panose="020B0502040204020203" pitchFamily="34" charset="0"/>
              </a:rPr>
              <a:t>StatenlidNU</a:t>
            </a:r>
            <a:r>
              <a:rPr lang="nl-NL" sz="1400" dirty="0">
                <a:effectLst/>
                <a:latin typeface="Futura Book" panose="020B0502020204020303" pitchFamily="34" charset="0"/>
                <a:ea typeface="Times New Roman" panose="02020603050405020304" pitchFamily="18" charset="0"/>
                <a:cs typeface="Segoe UI" panose="020B0502040204020203" pitchFamily="34" charset="0"/>
              </a:rPr>
              <a:t> &amp; traktatie gemeente ‘s-Hertogenbosch</a:t>
            </a:r>
          </a:p>
          <a:p>
            <a:pPr marL="0" indent="0" fontAlgn="base">
              <a:buNone/>
            </a:pPr>
            <a:endParaRPr lang="nl-NL" sz="1400" dirty="0">
              <a:latin typeface="Times New Roman" panose="02020603050405020304" pitchFamily="18" charset="0"/>
              <a:ea typeface="Times New Roman" panose="02020603050405020304" pitchFamily="18" charset="0"/>
            </a:endParaRPr>
          </a:p>
          <a:p>
            <a:pPr marL="0" indent="0" fontAlgn="base">
              <a:buNone/>
            </a:pPr>
            <a:r>
              <a:rPr lang="nl-NL" sz="1400" dirty="0">
                <a:effectLst/>
                <a:latin typeface="Futura Book" panose="020B0502020204020303" pitchFamily="34" charset="0"/>
                <a:ea typeface="Times New Roman" panose="02020603050405020304" pitchFamily="18" charset="0"/>
                <a:cs typeface="Segoe UI" panose="020B0502040204020203" pitchFamily="34" charset="0"/>
              </a:rPr>
              <a:t>10:30</a:t>
            </a:r>
            <a:r>
              <a:rPr lang="nl-NL" sz="1400" dirty="0">
                <a:latin typeface="Futura Book" panose="020B0502020204020303" pitchFamily="34" charset="0"/>
                <a:ea typeface="Times New Roman" panose="02020603050405020304" pitchFamily="18" charset="0"/>
                <a:cs typeface="Calibri" panose="020F0502020204030204" pitchFamily="34" charset="0"/>
              </a:rPr>
              <a:t> </a:t>
            </a:r>
            <a:r>
              <a:rPr lang="nl-NL" sz="1400" dirty="0">
                <a:effectLst/>
                <a:latin typeface="Futura Book" panose="020B0502020204020303" pitchFamily="34" charset="0"/>
                <a:ea typeface="Times New Roman" panose="02020603050405020304" pitchFamily="18" charset="0"/>
                <a:cs typeface="Segoe UI" panose="020B0502040204020203" pitchFamily="34" charset="0"/>
              </a:rPr>
              <a:t>Introductiesessies </a:t>
            </a:r>
            <a:endParaRPr lang="nl-NL" sz="1400" dirty="0">
              <a:latin typeface="Times New Roman" panose="02020603050405020304" pitchFamily="18" charset="0"/>
              <a:ea typeface="Times New Roman" panose="02020603050405020304" pitchFamily="18" charset="0"/>
            </a:endParaRPr>
          </a:p>
          <a:p>
            <a:r>
              <a:rPr lang="nl-NL" sz="1400" dirty="0">
                <a:effectLst/>
                <a:latin typeface="Futura Book" panose="020B0502020204020303" pitchFamily="34" charset="0"/>
                <a:ea typeface="Times New Roman" panose="02020603050405020304" pitchFamily="18" charset="0"/>
                <a:cs typeface="Calibri" panose="020F0502020204030204" pitchFamily="34" charset="0"/>
              </a:rPr>
              <a:t>(Hart der Provincie </a:t>
            </a:r>
            <a:r>
              <a:rPr lang="nl-NL" sz="1400" b="1" dirty="0">
                <a:effectLst/>
                <a:latin typeface="Futura Book" panose="020B0502020204020303" pitchFamily="34" charset="0"/>
                <a:ea typeface="Times New Roman" panose="02020603050405020304" pitchFamily="18" charset="0"/>
                <a:cs typeface="Calibri" panose="020F0502020204030204" pitchFamily="34" charset="0"/>
              </a:rPr>
              <a:t>2</a:t>
            </a:r>
            <a:r>
              <a:rPr lang="nl-NL" sz="1400" dirty="0">
                <a:effectLst/>
                <a:latin typeface="Futura Book" panose="020B0502020204020303" pitchFamily="34" charset="0"/>
                <a:ea typeface="Times New Roman" panose="02020603050405020304" pitchFamily="18" charset="0"/>
                <a:cs typeface="Calibri" panose="020F0502020204030204" pitchFamily="34" charset="0"/>
              </a:rPr>
              <a:t>) Reflectie statenperiode 2019/2023 met commissaris van de Koning, Griffier en de 19 ‘zittende’ statenleden. De sessie is vrij toegankelijk voor iedereen om bij te wonen op de publieke tribune. Daarnaast worden de hoofdlijnen uit het gesprek vastgelegd. </a:t>
            </a:r>
          </a:p>
          <a:p>
            <a:r>
              <a:rPr lang="nl-NL" sz="1400" dirty="0">
                <a:latin typeface="Futura Book" panose="020B0502020204020303" pitchFamily="34" charset="0"/>
                <a:ea typeface="Times New Roman" panose="02020603050405020304" pitchFamily="18" charset="0"/>
                <a:cs typeface="Calibri" panose="020F0502020204030204" pitchFamily="34" charset="0"/>
              </a:rPr>
              <a:t>R</a:t>
            </a:r>
            <a:r>
              <a:rPr lang="nl-NL" sz="1400" dirty="0">
                <a:effectLst/>
                <a:latin typeface="Futura Book" panose="020B0502020204020303" pitchFamily="34" charset="0"/>
                <a:ea typeface="Times New Roman" panose="02020603050405020304" pitchFamily="18" charset="0"/>
                <a:cs typeface="Calibri" panose="020F0502020204030204" pitchFamily="34" charset="0"/>
              </a:rPr>
              <a:t>ondleiding provinciehuis voor nieuwe statenleden</a:t>
            </a:r>
            <a:endParaRPr lang="nl-NL" sz="1400" dirty="0">
              <a:effectLst/>
              <a:latin typeface="Times New Roman" panose="02020603050405020304" pitchFamily="18" charset="0"/>
              <a:ea typeface="Times New Roman" panose="02020603050405020304" pitchFamily="18" charset="0"/>
            </a:endParaRPr>
          </a:p>
          <a:p>
            <a:pPr marL="0" indent="0" fontAlgn="base">
              <a:buNone/>
            </a:pPr>
            <a:endParaRPr lang="nl-NL" sz="1400" dirty="0">
              <a:effectLst/>
              <a:latin typeface="Futura Book" panose="020B0502020204020303" pitchFamily="34" charset="0"/>
              <a:ea typeface="Times New Roman" panose="02020603050405020304" pitchFamily="18" charset="0"/>
              <a:cs typeface="Segoe UI" panose="020B0502040204020203" pitchFamily="34" charset="0"/>
            </a:endParaRPr>
          </a:p>
          <a:p>
            <a:pPr marL="0" indent="0" fontAlgn="base">
              <a:buNone/>
            </a:pPr>
            <a:r>
              <a:rPr lang="nl-NL" sz="1400" dirty="0">
                <a:latin typeface="Futura Book" panose="020B0502020204020303" pitchFamily="34" charset="0"/>
                <a:ea typeface="Times New Roman" panose="02020603050405020304" pitchFamily="18" charset="0"/>
                <a:cs typeface="Segoe UI" panose="020B0502040204020203" pitchFamily="34" charset="0"/>
              </a:rPr>
              <a:t>1</a:t>
            </a:r>
            <a:r>
              <a:rPr lang="nl-NL" sz="1400" dirty="0">
                <a:effectLst/>
                <a:latin typeface="Futura Book" panose="020B0502020204020303" pitchFamily="34" charset="0"/>
                <a:ea typeface="Times New Roman" panose="02020603050405020304" pitchFamily="18" charset="0"/>
                <a:cs typeface="Segoe UI" panose="020B0502040204020203" pitchFamily="34" charset="0"/>
              </a:rPr>
              <a:t>1:30 Deelsessies (wisselen na 30 minuten): </a:t>
            </a:r>
            <a:endParaRPr lang="nl-NL" sz="1400" dirty="0">
              <a:effectLst/>
              <a:latin typeface="Times New Roman" panose="02020603050405020304" pitchFamily="18" charset="0"/>
              <a:ea typeface="Times New Roman" panose="02020603050405020304" pitchFamily="18" charset="0"/>
            </a:endParaRPr>
          </a:p>
          <a:p>
            <a:r>
              <a:rPr lang="nl-NL" sz="1400" dirty="0">
                <a:effectLst/>
                <a:latin typeface="Futura Book" panose="020B0502020204020303" pitchFamily="34" charset="0"/>
                <a:ea typeface="Times New Roman" panose="02020603050405020304" pitchFamily="18" charset="0"/>
                <a:cs typeface="Calibri" panose="020F0502020204030204" pitchFamily="34" charset="0"/>
              </a:rPr>
              <a:t>(Hart der Provincie 1) Rechtspositie &amp; P&amp;O (Maartje van Eeden &amp; Inga Kraneveld) </a:t>
            </a:r>
            <a:endParaRPr lang="nl-NL" sz="1400" dirty="0">
              <a:effectLst/>
              <a:latin typeface="Times New Roman" panose="02020603050405020304" pitchFamily="18" charset="0"/>
              <a:ea typeface="Times New Roman" panose="02020603050405020304" pitchFamily="18" charset="0"/>
            </a:endParaRPr>
          </a:p>
          <a:p>
            <a:r>
              <a:rPr lang="nl-NL" sz="1400" dirty="0">
                <a:effectLst/>
                <a:latin typeface="Futura Book" panose="020B0502020204020303" pitchFamily="34" charset="0"/>
                <a:ea typeface="Times New Roman" panose="02020603050405020304" pitchFamily="18" charset="0"/>
                <a:cs typeface="Calibri" panose="020F0502020204030204" pitchFamily="34" charset="0"/>
              </a:rPr>
              <a:t>(Hart der Provincie 2) Informatiebeheer &amp; werkwijze (Bob Smits &amp; Katelijne van Thiel) </a:t>
            </a:r>
            <a:endParaRPr lang="nl-NL" sz="1400" dirty="0">
              <a:effectLst/>
              <a:latin typeface="Times New Roman" panose="02020603050405020304" pitchFamily="18" charset="0"/>
              <a:ea typeface="Times New Roman" panose="02020603050405020304" pitchFamily="18" charset="0"/>
            </a:endParaRPr>
          </a:p>
          <a:p>
            <a:r>
              <a:rPr lang="nl-NL" sz="1400" dirty="0">
                <a:effectLst/>
                <a:latin typeface="Futura Book" panose="020B0502020204020303" pitchFamily="34" charset="0"/>
                <a:ea typeface="Times New Roman" panose="02020603050405020304" pitchFamily="18" charset="0"/>
                <a:cs typeface="Calibri" panose="020F0502020204030204" pitchFamily="34" charset="0"/>
              </a:rPr>
              <a:t>(Hart der Provincie 3) ICT-mogelijkheden (Arjan van Etten &amp; Janneke Oosterhuis) </a:t>
            </a:r>
          </a:p>
          <a:p>
            <a:endParaRPr lang="nl-NL" sz="1400" dirty="0">
              <a:effectLst/>
              <a:latin typeface="Times New Roman" panose="02020603050405020304" pitchFamily="18" charset="0"/>
              <a:ea typeface="Times New Roman" panose="02020603050405020304" pitchFamily="18" charset="0"/>
            </a:endParaRPr>
          </a:p>
          <a:p>
            <a:pPr marL="0" indent="0" fontAlgn="base">
              <a:buNone/>
            </a:pPr>
            <a:r>
              <a:rPr lang="nl-NL" sz="1400" b="1" dirty="0">
                <a:effectLst/>
                <a:latin typeface="Futura Book" panose="020B0502020204020303" pitchFamily="34" charset="0"/>
                <a:ea typeface="Times New Roman" panose="02020603050405020304" pitchFamily="18" charset="0"/>
                <a:cs typeface="Segoe UI" panose="020B0502040204020203" pitchFamily="34" charset="0"/>
              </a:rPr>
              <a:t>Let op:</a:t>
            </a:r>
            <a:r>
              <a:rPr lang="nl-NL" sz="1400" dirty="0">
                <a:effectLst/>
                <a:latin typeface="Futura Book" panose="020B0502020204020303" pitchFamily="34" charset="0"/>
                <a:ea typeface="Times New Roman" panose="02020603050405020304" pitchFamily="18" charset="0"/>
                <a:cs typeface="Segoe UI" panose="020B0502040204020203" pitchFamily="34" charset="0"/>
              </a:rPr>
              <a:t> de kleur op uw badge is de groep waar u toe behoort. </a:t>
            </a:r>
          </a:p>
          <a:p>
            <a:pPr marL="0" indent="0">
              <a:buNone/>
            </a:pPr>
            <a:endParaRPr lang="nl-NL" dirty="0"/>
          </a:p>
        </p:txBody>
      </p:sp>
    </p:spTree>
    <p:extLst>
      <p:ext uri="{BB962C8B-B14F-4D97-AF65-F5344CB8AC3E}">
        <p14:creationId xmlns:p14="http://schemas.microsoft.com/office/powerpoint/2010/main" val="1524168377"/>
      </p:ext>
    </p:extLst>
  </p:cSld>
  <p:clrMapOvr>
    <a:masterClrMapping/>
  </p:clrMapOvr>
</p:sld>
</file>

<file path=ppt/theme/theme1.xml><?xml version="1.0" encoding="utf-8"?>
<a:theme xmlns:a="http://schemas.openxmlformats.org/drawingml/2006/main" name="2_1 Witte achtergrond + extra titelblad">
  <a:themeElements>
    <a:clrScheme name="PNB huisstijl 2014 oranje">
      <a:dk1>
        <a:sysClr val="windowText" lastClr="000000"/>
      </a:dk1>
      <a:lt1>
        <a:sysClr val="window" lastClr="FFFFFF"/>
      </a:lt1>
      <a:dk2>
        <a:srgbClr val="009AD8"/>
      </a:dk2>
      <a:lt2>
        <a:srgbClr val="EEECE1"/>
      </a:lt2>
      <a:accent1>
        <a:srgbClr val="009AD8"/>
      </a:accent1>
      <a:accent2>
        <a:srgbClr val="5C2483"/>
      </a:accent2>
      <a:accent3>
        <a:srgbClr val="941D42"/>
      </a:accent3>
      <a:accent4>
        <a:srgbClr val="EC6707"/>
      </a:accent4>
      <a:accent5>
        <a:srgbClr val="FFE500"/>
      </a:accent5>
      <a:accent6>
        <a:srgbClr val="006E79"/>
      </a:accent6>
      <a:hlink>
        <a:srgbClr val="0000FF"/>
      </a:hlink>
      <a:folHlink>
        <a:srgbClr val="800080"/>
      </a:folHlink>
    </a:clrScheme>
    <a:fontScheme name="PNB huisstijl 2014">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NB_Standaard_Fotos.potx" id="{68669503-2855-43A4-881B-3A632F13A618}" vid="{35A049AF-A106-49A0-8885-B6915658AB4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0C8633C0FF8648BDE0E62201300015" ma:contentTypeVersion="16" ma:contentTypeDescription="Een nieuw document maken." ma:contentTypeScope="" ma:versionID="9e88ed165c3c9469d84e2fe082a210f7">
  <xsd:schema xmlns:xsd="http://www.w3.org/2001/XMLSchema" xmlns:xs="http://www.w3.org/2001/XMLSchema" xmlns:p="http://schemas.microsoft.com/office/2006/metadata/properties" xmlns:ns2="5702a08a-ea80-415b-925f-ceeffcfe10a2" xmlns:ns3="c2c86c78-141e-4d24-8d57-d1b6958b4a05" targetNamespace="http://schemas.microsoft.com/office/2006/metadata/properties" ma:root="true" ma:fieldsID="7e0da7fd595e3bc0a98c0b6e2670704f" ns2:_="" ns3:_="">
    <xsd:import namespace="5702a08a-ea80-415b-925f-ceeffcfe10a2"/>
    <xsd:import namespace="c2c86c78-141e-4d24-8d57-d1b6958b4a05"/>
    <xsd:element name="properties">
      <xsd:complexType>
        <xsd:sequence>
          <xsd:element name="documentManagement">
            <xsd:complexType>
              <xsd:all>
                <xsd:element ref="ns2:MediaServiceMetadata" minOccurs="0"/>
                <xsd:element ref="ns2:MediaServiceFastMetadata" minOccurs="0"/>
                <xsd:element ref="ns2:Extra_x0020_informatie"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02a08a-ea80-415b-925f-ceeffcfe10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Extra_x0020_informatie" ma:index="10" nillable="true" ma:displayName="Extra informatie" ma:internalName="Extra_x0020_informatie">
      <xsd:simpleType>
        <xsd:restriction base="dms:Text">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973e716c-908e-467b-bea2-8423709b998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c86c78-141e-4d24-8d57-d1b6958b4a05"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973db826-04cc-43d4-91a6-fad8546c107a}" ma:internalName="TaxCatchAll" ma:showField="CatchAllData" ma:web="c2c86c78-141e-4d24-8d57-d1b6958b4a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702a08a-ea80-415b-925f-ceeffcfe10a2">
      <Terms xmlns="http://schemas.microsoft.com/office/infopath/2007/PartnerControls"/>
    </lcf76f155ced4ddcb4097134ff3c332f>
    <TaxCatchAll xmlns="c2c86c78-141e-4d24-8d57-d1b6958b4a05" xsi:nil="true"/>
    <Extra_x0020_informatie xmlns="5702a08a-ea80-415b-925f-ceeffcfe10a2" xsi:nil="true"/>
  </documentManagement>
</p:properties>
</file>

<file path=customXml/itemProps1.xml><?xml version="1.0" encoding="utf-8"?>
<ds:datastoreItem xmlns:ds="http://schemas.openxmlformats.org/officeDocument/2006/customXml" ds:itemID="{F1AB7499-A64D-4FB5-AE4D-09C0802B50CF}">
  <ds:schemaRefs>
    <ds:schemaRef ds:uri="http://schemas.microsoft.com/sharepoint/v3/contenttype/forms"/>
  </ds:schemaRefs>
</ds:datastoreItem>
</file>

<file path=customXml/itemProps2.xml><?xml version="1.0" encoding="utf-8"?>
<ds:datastoreItem xmlns:ds="http://schemas.openxmlformats.org/officeDocument/2006/customXml" ds:itemID="{8CC2C3AA-087F-4890-8F57-B83E1B0E9F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02a08a-ea80-415b-925f-ceeffcfe10a2"/>
    <ds:schemaRef ds:uri="c2c86c78-141e-4d24-8d57-d1b6958b4a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F4175E-272D-45F9-BAA6-EDFA0C2B4DB0}">
  <ds:schemaRefs>
    <ds:schemaRef ds:uri="http://www.w3.org/XML/1998/namespace"/>
    <ds:schemaRef ds:uri="http://purl.org/dc/terms/"/>
    <ds:schemaRef ds:uri="http://purl.org/dc/elements/1.1/"/>
    <ds:schemaRef ds:uri="http://purl.org/dc/dcmitype/"/>
    <ds:schemaRef ds:uri="c2c86c78-141e-4d24-8d57-d1b6958b4a05"/>
    <ds:schemaRef ds:uri="5702a08a-ea80-415b-925f-ceeffcfe10a2"/>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274</TotalTime>
  <Words>651</Words>
  <Application>Microsoft Office PowerPoint</Application>
  <PresentationFormat>Diavoorstelling (4:3)</PresentationFormat>
  <Paragraphs>103</Paragraphs>
  <Slides>11</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Futura Book</vt:lpstr>
      <vt:lpstr>Times New Roman</vt:lpstr>
      <vt:lpstr>2_1 Witte achtergrond + extra titelblad</vt:lpstr>
      <vt:lpstr>Introductieprogramma Provinciale Staten</vt:lpstr>
      <vt:lpstr>Griffie &amp; PS</vt:lpstr>
      <vt:lpstr>Korte introductie griffie</vt:lpstr>
      <vt:lpstr>Korte introductie (2)</vt:lpstr>
      <vt:lpstr>Wat doet de griffie?</vt:lpstr>
      <vt:lpstr>Communicatie </vt:lpstr>
      <vt:lpstr>Inwerkprogramma</vt:lpstr>
      <vt:lpstr>Doorkijk</vt:lpstr>
      <vt:lpstr>Programma</vt:lpstr>
      <vt:lpstr>Programma (vervolg)</vt:lpstr>
      <vt:lpstr>Zaalindeling</vt:lpstr>
    </vt:vector>
  </TitlesOfParts>
  <Company>Provincie Noord-Brabant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Introductieprogramma Provinciale Staten</dc:title>
  <dc:creator>Arjan Westerveld</dc:creator>
  <cp:lastModifiedBy>Pim te Loeke</cp:lastModifiedBy>
  <cp:revision>100</cp:revision>
  <dcterms:created xsi:type="dcterms:W3CDTF">2023-03-21T12:23:49Z</dcterms:created>
  <dcterms:modified xsi:type="dcterms:W3CDTF">2023-04-07T07:03:53Z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0x010100C40C8633C0FF8648BDE0E62201300015</vt:lpwstr>
  </property>
  <property fmtid="{D5CDD505-2E9C-101B-9397-08002B2CF9AE}" pid="3" name="MediaServiceImageTags">
    <vt:lpwstr/>
  </property>
</Properties>
</file>