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2" r:id="rId5"/>
    <p:sldMasterId id="2147483694" r:id="rId6"/>
  </p:sldMasterIdLst>
  <p:notesMasterIdLst>
    <p:notesMasterId r:id="rId22"/>
  </p:notesMasterIdLst>
  <p:handoutMasterIdLst>
    <p:handoutMasterId r:id="rId23"/>
  </p:handoutMasterIdLst>
  <p:sldIdLst>
    <p:sldId id="256" r:id="rId7"/>
    <p:sldId id="331" r:id="rId8"/>
    <p:sldId id="354" r:id="rId9"/>
    <p:sldId id="348" r:id="rId10"/>
    <p:sldId id="349" r:id="rId11"/>
    <p:sldId id="268" r:id="rId12"/>
    <p:sldId id="350" r:id="rId13"/>
    <p:sldId id="269" r:id="rId14"/>
    <p:sldId id="259" r:id="rId15"/>
    <p:sldId id="272" r:id="rId16"/>
    <p:sldId id="265" r:id="rId17"/>
    <p:sldId id="271" r:id="rId18"/>
    <p:sldId id="260" r:id="rId19"/>
    <p:sldId id="355" r:id="rId20"/>
    <p:sldId id="273" r:id="rId21"/>
  </p:sldIdLst>
  <p:sldSz cx="9144000" cy="6858000" type="screen4x3"/>
  <p:notesSz cx="6797675" cy="9926638"/>
  <p:defaultTextStyle>
    <a:defPPr>
      <a:defRPr lang="nl-NL"/>
    </a:defPPr>
    <a:lvl1pPr marL="0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1pPr>
    <a:lvl2pPr marL="650064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2pPr>
    <a:lvl3pPr marL="1300126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3pPr>
    <a:lvl4pPr marL="1950190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4pPr>
    <a:lvl5pPr marL="2600252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5pPr>
    <a:lvl6pPr marL="3250316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6pPr>
    <a:lvl7pPr marL="3900378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7pPr>
    <a:lvl8pPr marL="4550442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8pPr>
    <a:lvl9pPr marL="5200505" algn="l" defTabSz="1300126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Siebeling" initials="TS" lastIdx="10" clrIdx="0"/>
  <p:cmAuthor id="1" name="Jeroen Deneer" initials="JD" lastIdx="1" clrIdx="1"/>
  <p:cmAuthor id="2" name="Bob Smits" initials="BS" lastIdx="2" clrIdx="2">
    <p:extLst>
      <p:ext uri="{19B8F6BF-5375-455C-9EA6-DF929625EA0E}">
        <p15:presenceInfo xmlns:p15="http://schemas.microsoft.com/office/powerpoint/2012/main" userId="S-1-5-21-4278822156-3182415821-3893475785-56286" providerId="AD"/>
      </p:ext>
    </p:extLst>
  </p:cmAuthor>
  <p:cmAuthor id="3" name="Floris Scheelings" initials="FS" lastIdx="5" clrIdx="3">
    <p:extLst>
      <p:ext uri="{19B8F6BF-5375-455C-9EA6-DF929625EA0E}">
        <p15:presenceInfo xmlns:p15="http://schemas.microsoft.com/office/powerpoint/2012/main" userId="S-1-5-21-4278822156-3182415821-3893475785-47330" providerId="AD"/>
      </p:ext>
    </p:extLst>
  </p:cmAuthor>
  <p:cmAuthor id="4" name="Maartje van Eeden" initials="MvE" lastIdx="12" clrIdx="4">
    <p:extLst>
      <p:ext uri="{19B8F6BF-5375-455C-9EA6-DF929625EA0E}">
        <p15:presenceInfo xmlns:p15="http://schemas.microsoft.com/office/powerpoint/2012/main" userId="S-1-5-21-4278822156-3182415821-3893475785-54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97278-05FC-51F2-6F54-70D9431E3222}" v="24" dt="2022-09-30T07:11:1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Smits" userId="S::bsmits@brabant.nl::cd11d075-ab18-4394-98fb-6f278ee98926" providerId="AD" clId="Web-{77297278-05FC-51F2-6F54-70D9431E3222}"/>
    <pc:docChg chg="modSld">
      <pc:chgData name="Bob Smits" userId="S::bsmits@brabant.nl::cd11d075-ab18-4394-98fb-6f278ee98926" providerId="AD" clId="Web-{77297278-05FC-51F2-6F54-70D9431E3222}" dt="2022-09-30T07:11:18.785" v="23" actId="20577"/>
      <pc:docMkLst>
        <pc:docMk/>
      </pc:docMkLst>
      <pc:sldChg chg="delCm">
        <pc:chgData name="Bob Smits" userId="S::bsmits@brabant.nl::cd11d075-ab18-4394-98fb-6f278ee98926" providerId="AD" clId="Web-{77297278-05FC-51F2-6F54-70D9431E3222}" dt="2022-09-30T07:08:56.968" v="0"/>
        <pc:sldMkLst>
          <pc:docMk/>
          <pc:sldMk cId="486062368" sldId="332"/>
        </pc:sldMkLst>
      </pc:sldChg>
      <pc:sldChg chg="modSp">
        <pc:chgData name="Bob Smits" userId="S::bsmits@brabant.nl::cd11d075-ab18-4394-98fb-6f278ee98926" providerId="AD" clId="Web-{77297278-05FC-51F2-6F54-70D9431E3222}" dt="2022-09-30T07:10:34.409" v="14" actId="20577"/>
        <pc:sldMkLst>
          <pc:docMk/>
          <pc:sldMk cId="3652369795" sldId="349"/>
        </pc:sldMkLst>
        <pc:spChg chg="mod">
          <ac:chgData name="Bob Smits" userId="S::bsmits@brabant.nl::cd11d075-ab18-4394-98fb-6f278ee98926" providerId="AD" clId="Web-{77297278-05FC-51F2-6F54-70D9431E3222}" dt="2022-09-30T07:10:34.409" v="14" actId="20577"/>
          <ac:spMkLst>
            <pc:docMk/>
            <pc:sldMk cId="3652369795" sldId="349"/>
            <ac:spMk id="3" creationId="{00000000-0000-0000-0000-000000000000}"/>
          </ac:spMkLst>
        </pc:spChg>
      </pc:sldChg>
      <pc:sldChg chg="modSp">
        <pc:chgData name="Bob Smits" userId="S::bsmits@brabant.nl::cd11d075-ab18-4394-98fb-6f278ee98926" providerId="AD" clId="Web-{77297278-05FC-51F2-6F54-70D9431E3222}" dt="2022-09-30T07:11:18.785" v="23" actId="20577"/>
        <pc:sldMkLst>
          <pc:docMk/>
          <pc:sldMk cId="1260932844" sldId="350"/>
        </pc:sldMkLst>
        <pc:spChg chg="mod">
          <ac:chgData name="Bob Smits" userId="S::bsmits@brabant.nl::cd11d075-ab18-4394-98fb-6f278ee98926" providerId="AD" clId="Web-{77297278-05FC-51F2-6F54-70D9431E3222}" dt="2022-09-30T07:11:18.785" v="23" actId="20577"/>
          <ac:spMkLst>
            <pc:docMk/>
            <pc:sldMk cId="1260932844" sldId="35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FE11-B3F3-4667-8DE1-6A040F932D3C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6E585-904C-4CD9-BD07-B8C47C370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45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2F8EC-3060-445D-B433-453EB1C0AA9D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3BEF8-E26C-406D-BC5E-68BB938F40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78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7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25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82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7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2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44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94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68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49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A6D9-4F40-499F-B3FA-22290189C7E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4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7200" cy="686067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98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049" y="662582"/>
            <a:ext cx="2520000" cy="468000"/>
          </a:xfrm>
        </p:spPr>
        <p:txBody>
          <a:bodyPr anchor="t" anchorCtr="0"/>
          <a:lstStyle>
            <a:lvl1pPr algn="l">
              <a:defRPr sz="1688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6" y="662584"/>
            <a:ext cx="5651674" cy="5508000"/>
          </a:xfrm>
        </p:spPr>
        <p:txBody>
          <a:bodyPr rtlCol="0">
            <a:normAutofit/>
          </a:bodyPr>
          <a:lstStyle>
            <a:lvl1pPr marL="0" indent="0">
              <a:buNone/>
              <a:defRPr sz="3190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77049" y="1272658"/>
            <a:ext cx="2520000" cy="2574947"/>
          </a:xfrm>
        </p:spPr>
        <p:txBody>
          <a:bodyPr/>
          <a:lstStyle>
            <a:lvl1pPr marL="0" indent="0">
              <a:buNone/>
              <a:defRPr sz="1547"/>
            </a:lvl1pPr>
            <a:lvl2pPr marL="455698" indent="0">
              <a:buNone/>
              <a:defRPr sz="1196"/>
            </a:lvl2pPr>
            <a:lvl3pPr marL="911397" indent="0">
              <a:buNone/>
              <a:defRPr sz="996"/>
            </a:lvl3pPr>
            <a:lvl4pPr marL="1367095" indent="0">
              <a:buNone/>
              <a:defRPr sz="897"/>
            </a:lvl4pPr>
            <a:lvl5pPr marL="1822794" indent="0">
              <a:buNone/>
              <a:defRPr sz="897"/>
            </a:lvl5pPr>
            <a:lvl6pPr marL="2278492" indent="0">
              <a:buNone/>
              <a:defRPr sz="897"/>
            </a:lvl6pPr>
            <a:lvl7pPr marL="2734191" indent="0">
              <a:buNone/>
              <a:defRPr sz="897"/>
            </a:lvl7pPr>
            <a:lvl8pPr marL="3189889" indent="0">
              <a:buNone/>
              <a:defRPr sz="897"/>
            </a:lvl8pPr>
            <a:lvl9pPr marL="3645587" indent="0">
              <a:buNone/>
              <a:defRPr sz="89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2132856"/>
            <a:ext cx="5400600" cy="171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274" b="1">
                <a:solidFill>
                  <a:schemeClr val="tx1"/>
                </a:solidFill>
              </a:rPr>
              <a:t>Bedankt voor uw aandacht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" y="1"/>
            <a:ext cx="9147200" cy="6860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600034"/>
            <a:ext cx="7830921" cy="461716"/>
          </a:xfrm>
        </p:spPr>
        <p:txBody>
          <a:bodyPr lIns="252000" tIns="0" rIns="0" bIns="0" anchor="b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0" y="2080342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322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solidFill>
          <a:srgbClr val="5C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" y="1"/>
            <a:ext cx="9147200" cy="686067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600034"/>
            <a:ext cx="7830921" cy="461716"/>
          </a:xfrm>
        </p:spPr>
        <p:txBody>
          <a:bodyPr lIns="252000" tIns="0" rIns="0" bIns="0" anchor="b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0" y="2080342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834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solidFill>
          <a:srgbClr val="006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" y="1"/>
            <a:ext cx="9147200" cy="686067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0" y="1600034"/>
            <a:ext cx="7830921" cy="461716"/>
          </a:xfrm>
        </p:spPr>
        <p:txBody>
          <a:bodyPr lIns="252000" tIns="0" rIns="0" bIns="0" anchor="b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0" y="2080342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6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326" y="620688"/>
            <a:ext cx="8208138" cy="900000"/>
          </a:xfrm>
        </p:spPr>
        <p:txBody>
          <a:bodyPr/>
          <a:lstStyle/>
          <a:p>
            <a:r>
              <a:rPr lang="nl-NL"/>
              <a:t>Titelstijl van model bewerken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326" y="1606050"/>
            <a:ext cx="8208138" cy="4703271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>
                <a:solidFill>
                  <a:schemeClr val="tx1"/>
                </a:solidFill>
              </a:defRPr>
            </a:lvl2pPr>
            <a:lvl3pPr marL="1077537" indent="-367090">
              <a:buClrTx/>
              <a:defRPr>
                <a:solidFill>
                  <a:schemeClr val="tx1"/>
                </a:solidFill>
              </a:defRPr>
            </a:lvl3pPr>
            <a:lvl4pPr marL="1431970" indent="-354432">
              <a:buClrTx/>
              <a:defRPr>
                <a:solidFill>
                  <a:schemeClr val="tx1"/>
                </a:solidFill>
              </a:defRPr>
            </a:lvl4pPr>
            <a:lvl5pPr marL="1166145" indent="-273736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1014" y="6507210"/>
            <a:ext cx="118745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71600" y="6520373"/>
            <a:ext cx="576064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259999"/>
            <a:ext cx="3888432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7" y="1259999"/>
            <a:ext cx="4032448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 marL="1074373" indent="-273736"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6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45" y="1260001"/>
            <a:ext cx="3924048" cy="510066"/>
          </a:xfrm>
        </p:spPr>
        <p:txBody>
          <a:bodyPr anchor="b" anchorCtr="0"/>
          <a:lstStyle>
            <a:lvl1pPr marL="0" indent="0">
              <a:buNone/>
              <a:defRPr sz="1828" b="1">
                <a:solidFill>
                  <a:schemeClr val="tx1"/>
                </a:solidFill>
              </a:defRPr>
            </a:lvl1pPr>
            <a:lvl2pPr marL="455698" indent="0">
              <a:buNone/>
              <a:defRPr sz="1994" b="1"/>
            </a:lvl2pPr>
            <a:lvl3pPr marL="911397" indent="0">
              <a:buNone/>
              <a:defRPr sz="1794" b="1"/>
            </a:lvl3pPr>
            <a:lvl4pPr marL="1367095" indent="0">
              <a:buNone/>
              <a:defRPr sz="1595" b="1"/>
            </a:lvl4pPr>
            <a:lvl5pPr marL="1822794" indent="0">
              <a:buNone/>
              <a:defRPr sz="1595" b="1"/>
            </a:lvl5pPr>
            <a:lvl6pPr marL="2278492" indent="0">
              <a:buNone/>
              <a:defRPr sz="1595" b="1"/>
            </a:lvl6pPr>
            <a:lvl7pPr marL="2734191" indent="0">
              <a:buNone/>
              <a:defRPr sz="1595" b="1"/>
            </a:lvl7pPr>
            <a:lvl8pPr marL="3189889" indent="0">
              <a:buNone/>
              <a:defRPr sz="1595" b="1"/>
            </a:lvl8pPr>
            <a:lvl9pPr marL="3645587" indent="0">
              <a:buNone/>
              <a:defRPr sz="1595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5945" y="1938343"/>
            <a:ext cx="3924048" cy="4145656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0032" y="1271039"/>
            <a:ext cx="3852040" cy="51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828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0032" y="1938342"/>
            <a:ext cx="3852040" cy="4156695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0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9"/>
            <a:ext cx="9147200" cy="6860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807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7" y="662584"/>
            <a:ext cx="8136130" cy="5713064"/>
          </a:xfrm>
        </p:spPr>
        <p:txBody>
          <a:bodyPr rtlCol="0">
            <a:normAutofit/>
          </a:bodyPr>
          <a:lstStyle>
            <a:lvl1pPr marL="0" indent="0">
              <a:buNone/>
              <a:defRPr sz="2532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049" y="662582"/>
            <a:ext cx="2520000" cy="468000"/>
          </a:xfrm>
        </p:spPr>
        <p:txBody>
          <a:bodyPr anchor="t" anchorCtr="0"/>
          <a:lstStyle>
            <a:lvl1pPr algn="l">
              <a:defRPr sz="1688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6" y="662584"/>
            <a:ext cx="5651674" cy="5508000"/>
          </a:xfrm>
        </p:spPr>
        <p:txBody>
          <a:bodyPr rtlCol="0">
            <a:normAutofit/>
          </a:bodyPr>
          <a:lstStyle>
            <a:lvl1pPr marL="0" indent="0">
              <a:buNone/>
              <a:defRPr sz="3190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77049" y="1272658"/>
            <a:ext cx="2520000" cy="2574947"/>
          </a:xfrm>
        </p:spPr>
        <p:txBody>
          <a:bodyPr/>
          <a:lstStyle>
            <a:lvl1pPr marL="0" indent="0">
              <a:buNone/>
              <a:defRPr sz="1547"/>
            </a:lvl1pPr>
            <a:lvl2pPr marL="455698" indent="0">
              <a:buNone/>
              <a:defRPr sz="1196"/>
            </a:lvl2pPr>
            <a:lvl3pPr marL="911397" indent="0">
              <a:buNone/>
              <a:defRPr sz="996"/>
            </a:lvl3pPr>
            <a:lvl4pPr marL="1367095" indent="0">
              <a:buNone/>
              <a:defRPr sz="897"/>
            </a:lvl4pPr>
            <a:lvl5pPr marL="1822794" indent="0">
              <a:buNone/>
              <a:defRPr sz="897"/>
            </a:lvl5pPr>
            <a:lvl6pPr marL="2278492" indent="0">
              <a:buNone/>
              <a:defRPr sz="897"/>
            </a:lvl6pPr>
            <a:lvl7pPr marL="2734191" indent="0">
              <a:buNone/>
              <a:defRPr sz="897"/>
            </a:lvl7pPr>
            <a:lvl8pPr marL="3189889" indent="0">
              <a:buNone/>
              <a:defRPr sz="897"/>
            </a:lvl8pPr>
            <a:lvl9pPr marL="3645587" indent="0">
              <a:buNone/>
              <a:defRPr sz="89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2132856"/>
            <a:ext cx="5400600" cy="171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274" b="1">
                <a:solidFill>
                  <a:schemeClr val="tx1"/>
                </a:solidFill>
              </a:rPr>
              <a:t>Bedankt voor uw aandacht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7200" cy="686067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6994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9"/>
            <a:ext cx="9147200" cy="68606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845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9"/>
            <a:ext cx="9147200" cy="686067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1870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2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326" y="620688"/>
            <a:ext cx="8208138" cy="900000"/>
          </a:xfrm>
        </p:spPr>
        <p:txBody>
          <a:bodyPr/>
          <a:lstStyle/>
          <a:p>
            <a:r>
              <a:rPr lang="nl-NL"/>
              <a:t>Titelstijl van model bewerken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326" y="1606050"/>
            <a:ext cx="8208138" cy="4703271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>
                <a:solidFill>
                  <a:schemeClr val="tx1"/>
                </a:solidFill>
              </a:defRPr>
            </a:lvl2pPr>
            <a:lvl3pPr marL="1077537" indent="-367090">
              <a:buClrTx/>
              <a:defRPr>
                <a:solidFill>
                  <a:schemeClr val="tx1"/>
                </a:solidFill>
              </a:defRPr>
            </a:lvl3pPr>
            <a:lvl4pPr marL="1431970" indent="-354432">
              <a:buClrTx/>
              <a:defRPr>
                <a:solidFill>
                  <a:schemeClr val="tx1"/>
                </a:solidFill>
              </a:defRPr>
            </a:lvl4pPr>
            <a:lvl5pPr marL="1166145" indent="-273736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1014" y="6507210"/>
            <a:ext cx="118745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71600" y="6520373"/>
            <a:ext cx="576064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8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259999"/>
            <a:ext cx="3888432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7" y="1259999"/>
            <a:ext cx="4032448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 marL="1074373" indent="-273736"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45" y="1260001"/>
            <a:ext cx="3924048" cy="510066"/>
          </a:xfrm>
        </p:spPr>
        <p:txBody>
          <a:bodyPr anchor="b" anchorCtr="0"/>
          <a:lstStyle>
            <a:lvl1pPr marL="0" indent="0">
              <a:buNone/>
              <a:defRPr sz="1828" b="1">
                <a:solidFill>
                  <a:schemeClr val="tx1"/>
                </a:solidFill>
              </a:defRPr>
            </a:lvl1pPr>
            <a:lvl2pPr marL="455698" indent="0">
              <a:buNone/>
              <a:defRPr sz="1994" b="1"/>
            </a:lvl2pPr>
            <a:lvl3pPr marL="911397" indent="0">
              <a:buNone/>
              <a:defRPr sz="1794" b="1"/>
            </a:lvl3pPr>
            <a:lvl4pPr marL="1367095" indent="0">
              <a:buNone/>
              <a:defRPr sz="1595" b="1"/>
            </a:lvl4pPr>
            <a:lvl5pPr marL="1822794" indent="0">
              <a:buNone/>
              <a:defRPr sz="1595" b="1"/>
            </a:lvl5pPr>
            <a:lvl6pPr marL="2278492" indent="0">
              <a:buNone/>
              <a:defRPr sz="1595" b="1"/>
            </a:lvl6pPr>
            <a:lvl7pPr marL="2734191" indent="0">
              <a:buNone/>
              <a:defRPr sz="1595" b="1"/>
            </a:lvl7pPr>
            <a:lvl8pPr marL="3189889" indent="0">
              <a:buNone/>
              <a:defRPr sz="1595" b="1"/>
            </a:lvl8pPr>
            <a:lvl9pPr marL="3645587" indent="0">
              <a:buNone/>
              <a:defRPr sz="1595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5945" y="1938343"/>
            <a:ext cx="3924048" cy="4145656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0032" y="1271039"/>
            <a:ext cx="3852040" cy="51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828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0032" y="1938342"/>
            <a:ext cx="3852040" cy="4156695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9"/>
            <a:ext cx="9147200" cy="686067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4688" y="4873449"/>
            <a:ext cx="7830921" cy="461716"/>
          </a:xfrm>
        </p:spPr>
        <p:txBody>
          <a:bodyPr lIns="252000" tIns="0" rIns="0" bIns="0" anchor="ctr" anchorCtr="0"/>
          <a:lstStyle>
            <a:lvl1pPr algn="l">
              <a:defRPr sz="225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14688" y="5371696"/>
            <a:ext cx="7830921" cy="437158"/>
          </a:xfrm>
        </p:spPr>
        <p:txBody>
          <a:bodyPr lIns="252000" tIns="0" rIns="0" bIns="0" anchor="t" anchorCtr="0"/>
          <a:lstStyle>
            <a:lvl1pPr marL="0" indent="0" algn="l">
              <a:buNone/>
              <a:defRPr sz="2250">
                <a:solidFill>
                  <a:srgbClr val="0D0D0D"/>
                </a:solidFill>
              </a:defRPr>
            </a:lvl1pPr>
            <a:lvl2pPr marL="4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7154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09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7" y="662584"/>
            <a:ext cx="8136130" cy="5713064"/>
          </a:xfrm>
        </p:spPr>
        <p:txBody>
          <a:bodyPr rtlCol="0">
            <a:normAutofit/>
          </a:bodyPr>
          <a:lstStyle>
            <a:lvl1pPr marL="0" indent="0">
              <a:buNone/>
              <a:defRPr sz="2532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6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049" y="662582"/>
            <a:ext cx="2520000" cy="468000"/>
          </a:xfrm>
        </p:spPr>
        <p:txBody>
          <a:bodyPr anchor="t" anchorCtr="0"/>
          <a:lstStyle>
            <a:lvl1pPr algn="l">
              <a:defRPr sz="1688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6" y="662584"/>
            <a:ext cx="5651674" cy="5508000"/>
          </a:xfrm>
        </p:spPr>
        <p:txBody>
          <a:bodyPr rtlCol="0">
            <a:normAutofit/>
          </a:bodyPr>
          <a:lstStyle>
            <a:lvl1pPr marL="0" indent="0">
              <a:buNone/>
              <a:defRPr sz="3190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77049" y="1272658"/>
            <a:ext cx="2520000" cy="2574947"/>
          </a:xfrm>
        </p:spPr>
        <p:txBody>
          <a:bodyPr/>
          <a:lstStyle>
            <a:lvl1pPr marL="0" indent="0">
              <a:buNone/>
              <a:defRPr sz="1547"/>
            </a:lvl1pPr>
            <a:lvl2pPr marL="455698" indent="0">
              <a:buNone/>
              <a:defRPr sz="1196"/>
            </a:lvl2pPr>
            <a:lvl3pPr marL="911397" indent="0">
              <a:buNone/>
              <a:defRPr sz="996"/>
            </a:lvl3pPr>
            <a:lvl4pPr marL="1367095" indent="0">
              <a:buNone/>
              <a:defRPr sz="897"/>
            </a:lvl4pPr>
            <a:lvl5pPr marL="1822794" indent="0">
              <a:buNone/>
              <a:defRPr sz="897"/>
            </a:lvl5pPr>
            <a:lvl6pPr marL="2278492" indent="0">
              <a:buNone/>
              <a:defRPr sz="897"/>
            </a:lvl6pPr>
            <a:lvl7pPr marL="2734191" indent="0">
              <a:buNone/>
              <a:defRPr sz="897"/>
            </a:lvl7pPr>
            <a:lvl8pPr marL="3189889" indent="0">
              <a:buNone/>
              <a:defRPr sz="897"/>
            </a:lvl8pPr>
            <a:lvl9pPr marL="3645587" indent="0">
              <a:buNone/>
              <a:defRPr sz="897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0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2132856"/>
            <a:ext cx="5400600" cy="171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274" b="1">
                <a:solidFill>
                  <a:schemeClr val="tx1"/>
                </a:solidFill>
              </a:rPr>
              <a:t>Bedankt voor uw aandacht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326" y="620688"/>
            <a:ext cx="8208138" cy="900000"/>
          </a:xfrm>
        </p:spPr>
        <p:txBody>
          <a:bodyPr/>
          <a:lstStyle/>
          <a:p>
            <a:r>
              <a:rPr lang="nl-NL"/>
              <a:t>Titelstijl van model bewerken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326" y="1606050"/>
            <a:ext cx="8208138" cy="4703271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>
                <a:solidFill>
                  <a:schemeClr val="tx1"/>
                </a:solidFill>
              </a:defRPr>
            </a:lvl2pPr>
            <a:lvl3pPr marL="1077537" indent="-367090">
              <a:buClrTx/>
              <a:defRPr>
                <a:solidFill>
                  <a:schemeClr val="tx1"/>
                </a:solidFill>
              </a:defRPr>
            </a:lvl3pPr>
            <a:lvl4pPr marL="1431970" indent="-354432">
              <a:buClrTx/>
              <a:defRPr>
                <a:solidFill>
                  <a:schemeClr val="tx1"/>
                </a:solidFill>
              </a:defRPr>
            </a:lvl4pPr>
            <a:lvl5pPr marL="1166145" indent="-273736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1014" y="6507210"/>
            <a:ext cx="118745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71600" y="6520373"/>
            <a:ext cx="5760640" cy="201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4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259999"/>
            <a:ext cx="3888432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7" y="1259999"/>
            <a:ext cx="4032448" cy="4824000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547">
                <a:solidFill>
                  <a:schemeClr val="tx1"/>
                </a:solidFill>
              </a:defRPr>
            </a:lvl2pPr>
            <a:lvl3pPr marL="1074373" indent="-363926">
              <a:buClrTx/>
              <a:defRPr sz="1547">
                <a:solidFill>
                  <a:schemeClr val="tx1"/>
                </a:solidFill>
              </a:defRPr>
            </a:lvl3pPr>
            <a:lvl4pPr marL="1074373" indent="-363926">
              <a:buClrTx/>
              <a:defRPr sz="1547">
                <a:solidFill>
                  <a:schemeClr val="tx1"/>
                </a:solidFill>
              </a:defRPr>
            </a:lvl4pPr>
            <a:lvl5pPr marL="1074373" indent="-273736">
              <a:defRPr sz="1794"/>
            </a:lvl5pPr>
            <a:lvl6pPr>
              <a:defRPr sz="1794"/>
            </a:lvl6pPr>
            <a:lvl7pPr>
              <a:defRPr sz="1794"/>
            </a:lvl7pPr>
            <a:lvl8pPr>
              <a:defRPr sz="1794"/>
            </a:lvl8pPr>
            <a:lvl9pPr>
              <a:defRPr sz="1794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3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45" y="1260001"/>
            <a:ext cx="3924048" cy="510066"/>
          </a:xfrm>
        </p:spPr>
        <p:txBody>
          <a:bodyPr anchor="b" anchorCtr="0"/>
          <a:lstStyle>
            <a:lvl1pPr marL="0" indent="0">
              <a:buNone/>
              <a:defRPr sz="1828" b="1">
                <a:solidFill>
                  <a:schemeClr val="tx1"/>
                </a:solidFill>
              </a:defRPr>
            </a:lvl1pPr>
            <a:lvl2pPr marL="455698" indent="0">
              <a:buNone/>
              <a:defRPr sz="1994" b="1"/>
            </a:lvl2pPr>
            <a:lvl3pPr marL="911397" indent="0">
              <a:buNone/>
              <a:defRPr sz="1794" b="1"/>
            </a:lvl3pPr>
            <a:lvl4pPr marL="1367095" indent="0">
              <a:buNone/>
              <a:defRPr sz="1595" b="1"/>
            </a:lvl4pPr>
            <a:lvl5pPr marL="1822794" indent="0">
              <a:buNone/>
              <a:defRPr sz="1595" b="1"/>
            </a:lvl5pPr>
            <a:lvl6pPr marL="2278492" indent="0">
              <a:buNone/>
              <a:defRPr sz="1595" b="1"/>
            </a:lvl6pPr>
            <a:lvl7pPr marL="2734191" indent="0">
              <a:buNone/>
              <a:defRPr sz="1595" b="1"/>
            </a:lvl7pPr>
            <a:lvl8pPr marL="3189889" indent="0">
              <a:buNone/>
              <a:defRPr sz="1595" b="1"/>
            </a:lvl8pPr>
            <a:lvl9pPr marL="3645587" indent="0">
              <a:buNone/>
              <a:defRPr sz="1595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5945" y="1938343"/>
            <a:ext cx="3924048" cy="4145656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tabLst>
                <a:tab pos="710447" algn="l"/>
              </a:tabLst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0032" y="1271039"/>
            <a:ext cx="3852040" cy="51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828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0032" y="1938342"/>
            <a:ext cx="3852040" cy="4156695"/>
          </a:xfrm>
        </p:spPr>
        <p:txBody>
          <a:bodyPr/>
          <a:lstStyle>
            <a:lvl1pPr>
              <a:buClrTx/>
              <a:defRPr sz="1828">
                <a:solidFill>
                  <a:schemeClr val="tx1"/>
                </a:solidFill>
              </a:defRPr>
            </a:lvl1pPr>
            <a:lvl2pPr marL="710447" indent="-356015">
              <a:buClrTx/>
              <a:defRPr sz="1688">
                <a:solidFill>
                  <a:schemeClr val="tx1"/>
                </a:solidFill>
              </a:defRPr>
            </a:lvl2pPr>
            <a:lvl3pPr marL="1074373" indent="-363926">
              <a:buClrTx/>
              <a:defRPr sz="1688">
                <a:solidFill>
                  <a:schemeClr val="tx1"/>
                </a:solidFill>
              </a:defRPr>
            </a:lvl3pPr>
            <a:lvl4pPr marL="1074373" indent="-363926">
              <a:buClrTx/>
              <a:defRPr sz="1688">
                <a:solidFill>
                  <a:schemeClr val="tx1"/>
                </a:solidFill>
              </a:defRPr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9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327" y="662584"/>
            <a:ext cx="8136130" cy="5713064"/>
          </a:xfrm>
        </p:spPr>
        <p:txBody>
          <a:bodyPr rtlCol="0">
            <a:normAutofit/>
          </a:bodyPr>
          <a:lstStyle>
            <a:lvl1pPr marL="0" indent="0">
              <a:buNone/>
              <a:defRPr sz="2532"/>
            </a:lvl1pPr>
            <a:lvl2pPr marL="455698" indent="0">
              <a:buNone/>
              <a:defRPr sz="2791"/>
            </a:lvl2pPr>
            <a:lvl3pPr marL="911397" indent="0">
              <a:buNone/>
              <a:defRPr sz="2392"/>
            </a:lvl3pPr>
            <a:lvl4pPr marL="1367095" indent="0">
              <a:buNone/>
              <a:defRPr sz="1994"/>
            </a:lvl4pPr>
            <a:lvl5pPr marL="1822794" indent="0">
              <a:buNone/>
              <a:defRPr sz="1994"/>
            </a:lvl5pPr>
            <a:lvl6pPr marL="2278492" indent="0">
              <a:buNone/>
              <a:defRPr sz="1994"/>
            </a:lvl6pPr>
            <a:lvl7pPr marL="2734191" indent="0">
              <a:buNone/>
              <a:defRPr sz="1994"/>
            </a:lvl7pPr>
            <a:lvl8pPr marL="3189889" indent="0">
              <a:buNone/>
              <a:defRPr sz="1994"/>
            </a:lvl8pPr>
            <a:lvl9pPr marL="3645587" indent="0">
              <a:buNone/>
              <a:defRPr sz="1994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001"/>
            <a:ext cx="201472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553" y="607966"/>
            <a:ext cx="8208912" cy="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553" y="1557328"/>
            <a:ext cx="8208912" cy="46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1014" y="6520373"/>
            <a:ext cx="118745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96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2655" y="6520373"/>
            <a:ext cx="5759586" cy="20110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96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0326" y="6520373"/>
            <a:ext cx="360328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96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86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55698" rtl="0" eaLnBrk="1" fontAlgn="base" hangingPunct="1">
        <a:spcBef>
          <a:spcPct val="0"/>
        </a:spcBef>
        <a:spcAft>
          <a:spcPct val="0"/>
        </a:spcAft>
        <a:defRPr sz="2532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5698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1397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7095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2794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759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tabLst/>
        <a:defRPr sz="211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13612" indent="-356015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 pitchFamily="34" charset="0"/>
        <a:buChar char="•"/>
        <a:tabLst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072790" indent="-357597" algn="l" defTabSz="455698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038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787983" indent="-357597" algn="l" defTabSz="455698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794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06341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2962039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417738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3873437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98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9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95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94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92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91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89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8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553" y="607966"/>
            <a:ext cx="8208912" cy="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553" y="1557328"/>
            <a:ext cx="8208912" cy="46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1014" y="6520373"/>
            <a:ext cx="118745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96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2655" y="6520373"/>
            <a:ext cx="5759586" cy="20110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96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0326" y="6520373"/>
            <a:ext cx="360328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96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4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455698" rtl="0" eaLnBrk="1" fontAlgn="base" hangingPunct="1">
        <a:spcBef>
          <a:spcPct val="0"/>
        </a:spcBef>
        <a:spcAft>
          <a:spcPct val="0"/>
        </a:spcAft>
        <a:defRPr sz="2532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5698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1397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7095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2794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759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tabLst/>
        <a:defRPr sz="211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13612" indent="-356015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 pitchFamily="34" charset="0"/>
        <a:buChar char="•"/>
        <a:tabLst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072790" indent="-357597" algn="l" defTabSz="455698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038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787983" indent="-357597" algn="l" defTabSz="455698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794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06341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2962039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417738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3873437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98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9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95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94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92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91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89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8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553" y="607966"/>
            <a:ext cx="8208912" cy="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553" y="1557328"/>
            <a:ext cx="8208912" cy="46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om</a:t>
            </a:r>
            <a:r>
              <a:rPr lang="en-US"/>
              <a:t>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1014" y="6520373"/>
            <a:ext cx="118745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96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71F94404-564F-4654-9FE9-719A7E70BA4B}" type="datetimeFigureOut">
              <a:rPr lang="nl-NL" smtClean="0"/>
              <a:t>29-3-2023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72655" y="6520373"/>
            <a:ext cx="5759586" cy="20110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996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0326" y="6520373"/>
            <a:ext cx="360328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96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CC9CB4F-1E66-4C7C-84BC-836618F4B8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5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455698" rtl="0" eaLnBrk="1" fontAlgn="base" hangingPunct="1">
        <a:spcBef>
          <a:spcPct val="0"/>
        </a:spcBef>
        <a:spcAft>
          <a:spcPct val="0"/>
        </a:spcAft>
        <a:defRPr sz="2532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5698" rtl="0" eaLnBrk="1" fontAlgn="base" hangingPunct="1">
        <a:spcBef>
          <a:spcPct val="0"/>
        </a:spcBef>
        <a:spcAft>
          <a:spcPct val="0"/>
        </a:spcAft>
        <a:defRPr sz="299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5698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1397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7095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2794" algn="l" defTabSz="455698" rtl="0" eaLnBrk="1" fontAlgn="base" hangingPunct="1">
        <a:spcBef>
          <a:spcPct val="0"/>
        </a:spcBef>
        <a:spcAft>
          <a:spcPct val="0"/>
        </a:spcAft>
        <a:defRPr sz="4386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759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tabLst/>
        <a:defRPr sz="211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13612" indent="-356015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 pitchFamily="34" charset="0"/>
        <a:buChar char="•"/>
        <a:tabLst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072790" indent="-357597" algn="l" defTabSz="455698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0387" indent="-357597" algn="l" defTabSz="455698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688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787983" indent="-357597" algn="l" defTabSz="455698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794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06341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2962039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417738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3873437" indent="-227849" algn="l" defTabSz="455698" rtl="0" eaLnBrk="1" latinLnBrk="0" hangingPunct="1">
        <a:spcBef>
          <a:spcPct val="20000"/>
        </a:spcBef>
        <a:buFont typeface="Arial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1pPr>
      <a:lvl2pPr marL="455698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2pPr>
      <a:lvl3pPr marL="91139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3pPr>
      <a:lvl4pPr marL="1367095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794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5pPr>
      <a:lvl6pPr marL="2278492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6pPr>
      <a:lvl7pPr marL="2734191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7pPr>
      <a:lvl8pPr marL="3189889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8pPr>
      <a:lvl9pPr marL="3645587" algn="l" defTabSz="455698" rtl="0" eaLnBrk="1" latinLnBrk="0" hangingPunct="1">
        <a:defRPr sz="1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atengriffie@brabant.nl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Introductieprogramma Provinciale Staten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 smtClean="0"/>
              <a:t>Rechtspositie Statenleden en P&amp;O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47213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PUBQUIZ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	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Wordt mijn verkeersboete vergoed als gevolg van te hard rijden naar een bijeenkomst waar ik als Statenlid bij aanwezig moest zijn?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76" y="405122"/>
            <a:ext cx="4019424" cy="17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63693"/>
            <a:ext cx="7488360" cy="1058006"/>
          </a:xfrm>
        </p:spPr>
        <p:txBody>
          <a:bodyPr/>
          <a:lstStyle/>
          <a:p>
            <a:r>
              <a:rPr lang="nl-NL"/>
              <a:t>Declaraties </a:t>
            </a:r>
            <a:r>
              <a:rPr lang="nl-NL" sz="2400"/>
              <a:t>(vervolg)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692696"/>
            <a:ext cx="7488832" cy="6165304"/>
          </a:xfrm>
        </p:spPr>
        <p:txBody>
          <a:bodyPr/>
          <a:lstStyle/>
          <a:p>
            <a:pPr marL="0" indent="0">
              <a:buNone/>
            </a:pPr>
            <a:r>
              <a:rPr lang="nl-NL" sz="2000" b="1"/>
              <a:t>Voorbeelden</a:t>
            </a:r>
          </a:p>
          <a:p>
            <a:pPr marL="0" indent="0">
              <a:buNone/>
            </a:pPr>
            <a:r>
              <a:rPr lang="nl-NL"/>
              <a:t>	</a:t>
            </a:r>
            <a:r>
              <a:rPr lang="nl-NL" sz="2000" b="1"/>
              <a:t>Wel: fractie-gerelateerd</a:t>
            </a:r>
          </a:p>
          <a:p>
            <a:pPr marL="0" indent="0">
              <a:buNone/>
            </a:pPr>
            <a:r>
              <a:rPr lang="nl-NL" b="1"/>
              <a:t>		</a:t>
            </a:r>
            <a:r>
              <a:rPr lang="nl-NL"/>
              <a:t> 	- </a:t>
            </a:r>
            <a:r>
              <a:rPr lang="nl-NL" sz="2000"/>
              <a:t>kennismaking na verkiezingen 	  	  	</a:t>
            </a:r>
          </a:p>
          <a:p>
            <a:pPr marL="0" indent="0">
              <a:buNone/>
            </a:pPr>
            <a:r>
              <a:rPr lang="nl-NL" sz="2000"/>
              <a:t>		   	- teambuilding</a:t>
            </a:r>
          </a:p>
          <a:p>
            <a:pPr marL="0" indent="0">
              <a:buNone/>
            </a:pPr>
            <a:r>
              <a:rPr lang="nl-NL" sz="2000"/>
              <a:t>		   	- bespreking thema’s politieke agenda</a:t>
            </a:r>
          </a:p>
          <a:p>
            <a:pPr marL="0" indent="0">
              <a:buNone/>
            </a:pPr>
            <a:r>
              <a:rPr lang="nl-NL" sz="2000"/>
              <a:t>			- activiteit door de provincie georganiseerd</a:t>
            </a:r>
          </a:p>
          <a:p>
            <a:pPr marL="0" indent="0">
              <a:buNone/>
            </a:pPr>
            <a:r>
              <a:rPr lang="nl-NL" sz="2000"/>
              <a:t>			- activiteit die door de provincie gesponsord wordt			  	  en waarvoor statenleden schriftelijk zijn uitgenodigd</a:t>
            </a:r>
          </a:p>
          <a:p>
            <a:pPr marL="0" indent="0">
              <a:buNone/>
            </a:pPr>
            <a:r>
              <a:rPr lang="nl-NL" sz="2000"/>
              <a:t>			- afstemmingsoverleg met statenleden uit 				  		  andere provincie van dezelfde partij</a:t>
            </a:r>
          </a:p>
          <a:p>
            <a:pPr marL="0" indent="0">
              <a:buNone/>
            </a:pPr>
            <a:endParaRPr lang="nl-NL" sz="500"/>
          </a:p>
          <a:p>
            <a:pPr marL="0" indent="0">
              <a:buNone/>
            </a:pPr>
            <a:r>
              <a:rPr lang="nl-NL" sz="2000" b="1"/>
              <a:t>	Niet</a:t>
            </a:r>
            <a:r>
              <a:rPr lang="nl-NL" sz="2000"/>
              <a:t>:  </a:t>
            </a:r>
            <a:r>
              <a:rPr lang="nl-NL" sz="2000" b="1"/>
              <a:t>partij-gerelateerd</a:t>
            </a:r>
          </a:p>
          <a:p>
            <a:pPr marL="0" indent="0">
              <a:buNone/>
            </a:pPr>
            <a:r>
              <a:rPr lang="nl-NL" sz="2000" b="1"/>
              <a:t>		</a:t>
            </a:r>
            <a:r>
              <a:rPr lang="nl-NL" sz="2000"/>
              <a:t>	- partijcongres</a:t>
            </a:r>
          </a:p>
          <a:p>
            <a:pPr marL="0" indent="0">
              <a:buNone/>
            </a:pPr>
            <a:r>
              <a:rPr lang="nl-NL" sz="2000"/>
              <a:t>		    	- verkiezingsdebat</a:t>
            </a:r>
          </a:p>
          <a:p>
            <a:pPr marL="0" indent="0">
              <a:buNone/>
            </a:pPr>
            <a:r>
              <a:rPr lang="nl-NL" sz="2000"/>
              <a:t>		    	- verkiezingsactiviteiten</a:t>
            </a:r>
          </a:p>
          <a:p>
            <a:pPr marL="0" indent="0">
              <a:buNone/>
            </a:pPr>
            <a:r>
              <a:rPr lang="nl-NL" sz="2000"/>
              <a:t>		    	- algemene ledenvergadering lokale afdeling 			      		  van de partij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		   </a:t>
            </a:r>
          </a:p>
          <a:p>
            <a:pPr marL="0" indent="0">
              <a:buNone/>
            </a:pPr>
            <a:endParaRPr lang="nl-NL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2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PUBQUIZ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	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Mag ik mijn reiskosten voor het bijwonen van een </a:t>
            </a:r>
            <a:r>
              <a:rPr lang="nl-NL" sz="2000" err="1"/>
              <a:t>statenvergadering</a:t>
            </a:r>
            <a:r>
              <a:rPr lang="nl-NL" sz="2000"/>
              <a:t> declareren, als ik ook (een deel van) het traject vergoed krijg van mijn werkgever?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76" y="405122"/>
            <a:ext cx="4019424" cy="17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7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98789"/>
            <a:ext cx="6192688" cy="900000"/>
          </a:xfrm>
        </p:spPr>
        <p:txBody>
          <a:bodyPr/>
          <a:lstStyle/>
          <a:p>
            <a:r>
              <a:rPr lang="nl-NL"/>
              <a:t>Declaraties </a:t>
            </a:r>
            <a:r>
              <a:rPr lang="nl-NL" sz="2400"/>
              <a:t>(vervolg)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124744"/>
            <a:ext cx="7596336" cy="5184576"/>
          </a:xfrm>
        </p:spPr>
        <p:txBody>
          <a:bodyPr/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800" b="1" dirty="0"/>
              <a:t>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declaratieformulier Brain 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medeondertekening fractievoorzitter (‘vierogen’)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originele bewijsstukken bijvoegen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maandelijkse uitbetaling met salaris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Zelf verantwoordelijk, vanuit oogpunt: “zakelijk verband”</a:t>
            </a:r>
          </a:p>
          <a:p>
            <a:pPr marL="0" indent="0">
              <a:buNone/>
            </a:pPr>
            <a:r>
              <a:rPr lang="nl-NL" b="1" dirty="0"/>
              <a:t>	</a:t>
            </a: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2029768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8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98789"/>
            <a:ext cx="6192688" cy="900000"/>
          </a:xfrm>
        </p:spPr>
        <p:txBody>
          <a:bodyPr/>
          <a:lstStyle/>
          <a:p>
            <a:r>
              <a:rPr lang="nl-NL" dirty="0" smtClean="0"/>
              <a:t>Instrumenten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80" y="1098789"/>
            <a:ext cx="7596336" cy="5184576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	</a:t>
            </a:r>
          </a:p>
          <a:p>
            <a:r>
              <a:rPr lang="nl-NL" dirty="0">
                <a:solidFill>
                  <a:srgbClr val="FF0000"/>
                </a:solidFill>
              </a:rPr>
              <a:t>Welke instrumenten/middelen hebben de Statenleden voor handen om te werken?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Verzoek om informatie </a:t>
            </a:r>
            <a:r>
              <a:rPr lang="nl-NL" dirty="0" smtClean="0">
                <a:solidFill>
                  <a:srgbClr val="FF0000"/>
                </a:solidFill>
              </a:rPr>
              <a:t>(technische </a:t>
            </a:r>
            <a:r>
              <a:rPr lang="nl-NL" dirty="0">
                <a:solidFill>
                  <a:srgbClr val="FF0000"/>
                </a:solidFill>
              </a:rPr>
              <a:t>vragen en informatieverzoek)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Schriftelijke vragen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Vragen rondvraagmoment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Mondelinge vraag voor PS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Motie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Actuele motie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Amendement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Interpellatie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Initiatiefvoorstel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r>
              <a:rPr lang="nl-NL" dirty="0">
                <a:solidFill>
                  <a:srgbClr val="FF0000"/>
                </a:solidFill>
              </a:rPr>
              <a:t>Recht van onderzoek (enquête) 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862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 info</a:t>
            </a:r>
            <a:br>
              <a:rPr lang="nl-NL"/>
            </a:br>
            <a:r>
              <a:rPr lang="nl-NL" sz="1600" b="0"/>
              <a:t/>
            </a:r>
            <a:br>
              <a:rPr lang="nl-NL" sz="1600" b="0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solidFill>
                  <a:schemeClr val="tx1"/>
                </a:solidFill>
              </a:rPr>
              <a:t>Contactgegevens griffie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solidFill>
                  <a:schemeClr val="tx1"/>
                </a:solidFill>
                <a:hlinkClick r:id="rId2"/>
              </a:rPr>
              <a:t>statengriffie@brabant.nl</a:t>
            </a:r>
            <a:endParaRPr lang="nl-NL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solidFill>
                  <a:schemeClr val="tx1"/>
                </a:solidFill>
              </a:rPr>
              <a:t>073-6812278</a:t>
            </a:r>
          </a:p>
          <a:p>
            <a:pPr marL="0" indent="0">
              <a:buNone/>
            </a:pPr>
            <a:endParaRPr lang="nl-NL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3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</a:t>
            </a:r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Maartje van Eeden</a:t>
            </a:r>
          </a:p>
          <a:p>
            <a:pPr marL="0" indent="0">
              <a:buNone/>
            </a:pPr>
            <a:r>
              <a:rPr lang="nl-NL" sz="2100" i="1" dirty="0" smtClean="0">
                <a:ea typeface="ＭＳ Ｐゴシック"/>
              </a:rPr>
              <a:t>Statenadviseur</a:t>
            </a:r>
            <a:r>
              <a:rPr lang="nl-NL" sz="2100" dirty="0" smtClean="0">
                <a:ea typeface="ＭＳ Ｐゴシック"/>
              </a:rPr>
              <a:t> </a:t>
            </a:r>
            <a:r>
              <a:rPr lang="nl-NL" sz="2100" i="1" dirty="0" smtClean="0">
                <a:ea typeface="ＭＳ Ｐゴシック"/>
              </a:rPr>
              <a:t>en griffiejurist</a:t>
            </a:r>
            <a:br>
              <a:rPr lang="nl-NL" sz="2100" i="1" dirty="0" smtClean="0">
                <a:ea typeface="ＭＳ Ｐゴシック"/>
              </a:rPr>
            </a:br>
            <a:endParaRPr lang="nl-NL" sz="2100" i="1" dirty="0">
              <a:ea typeface="ＭＳ Ｐゴシック"/>
            </a:endParaRPr>
          </a:p>
          <a:p>
            <a:pPr marL="0" indent="0">
              <a:buNone/>
            </a:pPr>
            <a:r>
              <a:rPr lang="nl-NL" dirty="0"/>
              <a:t>Inga Kraneveld-Nieuwenhuizen</a:t>
            </a:r>
          </a:p>
          <a:p>
            <a:pPr marL="0" indent="0">
              <a:buNone/>
            </a:pPr>
            <a:r>
              <a:rPr lang="nl-NL" i="1" dirty="0"/>
              <a:t>Ondersteuning/ secretariaat griffie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7344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Rechtspositie:</a:t>
            </a:r>
          </a:p>
          <a:p>
            <a:endParaRPr lang="nl-NL" sz="2400" dirty="0"/>
          </a:p>
          <a:p>
            <a:r>
              <a:rPr lang="nl-NL" sz="2400" dirty="0"/>
              <a:t>Onkostenvergoeding </a:t>
            </a:r>
          </a:p>
          <a:p>
            <a:endParaRPr lang="nl-NL" sz="2400" dirty="0"/>
          </a:p>
          <a:p>
            <a:r>
              <a:rPr lang="nl-NL" sz="2400" dirty="0"/>
              <a:t>Voorzieningen </a:t>
            </a:r>
          </a:p>
          <a:p>
            <a:endParaRPr lang="nl-NL" sz="2400" dirty="0"/>
          </a:p>
          <a:p>
            <a:r>
              <a:rPr lang="nl-NL" sz="2400" dirty="0" smtClean="0"/>
              <a:t>Declaraties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sz="2400" dirty="0" smtClean="0">
                <a:solidFill>
                  <a:srgbClr val="FF0000"/>
                </a:solidFill>
              </a:rPr>
              <a:t>Indien de tijd het toelaat: instrumenten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smtClean="0">
                <a:solidFill>
                  <a:srgbClr val="FF0000"/>
                </a:solidFill>
              </a:rPr>
              <a:t>Statenlid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2773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Juridisch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671" y="1245832"/>
            <a:ext cx="8208138" cy="522885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latin typeface="+mn-lt"/>
              </a:rPr>
              <a:t>Rechtspositie</a:t>
            </a:r>
          </a:p>
          <a:p>
            <a:pPr marL="0" indent="0">
              <a:buNone/>
            </a:pPr>
            <a:endParaRPr lang="nl-NL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 smtClean="0">
                <a:effectLst/>
                <a:latin typeface="+mn-lt"/>
              </a:rPr>
              <a:t>Landelijke regelingen:</a:t>
            </a:r>
            <a:r>
              <a:rPr lang="nl-NL" sz="1600" dirty="0" smtClean="0">
                <a:effectLst/>
                <a:latin typeface="+mn-lt"/>
              </a:rPr>
              <a:t/>
            </a:r>
            <a:br>
              <a:rPr lang="nl-NL" sz="1600" dirty="0" smtClean="0">
                <a:effectLst/>
                <a:latin typeface="+mn-lt"/>
              </a:rPr>
            </a:br>
            <a:r>
              <a:rPr lang="nl-NL" sz="1600" dirty="0" smtClean="0">
                <a:effectLst/>
                <a:latin typeface="+mn-lt"/>
              </a:rPr>
              <a:t>- Rechtspositiebesluit decentrale politieke ambtsdragers</a:t>
            </a:r>
            <a:br>
              <a:rPr lang="nl-NL" sz="1600" dirty="0" smtClean="0">
                <a:effectLst/>
                <a:latin typeface="+mn-lt"/>
              </a:rPr>
            </a:br>
            <a:r>
              <a:rPr lang="nl-NL" sz="1600" dirty="0" smtClean="0">
                <a:effectLst/>
                <a:latin typeface="+mn-lt"/>
              </a:rPr>
              <a:t>- Regeling rechtspositie decentrale politieke ambtsdragers</a:t>
            </a:r>
            <a:br>
              <a:rPr lang="nl-NL" sz="1600" dirty="0" smtClean="0">
                <a:effectLst/>
                <a:latin typeface="+mn-lt"/>
              </a:rPr>
            </a:br>
            <a:endParaRPr lang="nl-NL" sz="1600" dirty="0" smtClean="0"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 smtClean="0">
                <a:latin typeface="+mn-lt"/>
              </a:rPr>
              <a:t>Provinciale regelingen: </a:t>
            </a:r>
            <a:r>
              <a:rPr lang="nl-NL" sz="1600" dirty="0" smtClean="0">
                <a:latin typeface="+mn-lt"/>
              </a:rPr>
              <a:t/>
            </a:r>
            <a:br>
              <a:rPr lang="nl-NL" sz="1600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	- </a:t>
            </a:r>
            <a:r>
              <a:rPr lang="nl-NL" sz="1600" dirty="0" smtClean="0">
                <a:effectLst/>
                <a:latin typeface="+mn-lt"/>
              </a:rPr>
              <a:t>Verordening rechtspositie politieke ambtsdragers Noord-Brabant</a:t>
            </a:r>
            <a:r>
              <a:rPr lang="nl-NL" sz="1600" dirty="0">
                <a:latin typeface="+mn-lt"/>
              </a:rPr>
              <a:t/>
            </a:r>
            <a:br>
              <a:rPr lang="nl-NL" sz="1600" dirty="0">
                <a:latin typeface="+mn-lt"/>
              </a:rPr>
            </a:br>
            <a:r>
              <a:rPr lang="nl-NL" sz="1600" dirty="0" smtClean="0">
                <a:latin typeface="+mn-lt"/>
              </a:rPr>
              <a:t>	- </a:t>
            </a:r>
            <a:r>
              <a:rPr lang="nl-NL" sz="1600" dirty="0">
                <a:latin typeface="+mn-lt"/>
              </a:rPr>
              <a:t>Regeling rechtspositie politieke ambtsdragers </a:t>
            </a:r>
            <a:r>
              <a:rPr lang="nl-NL" sz="1600" dirty="0" smtClean="0">
                <a:latin typeface="+mn-lt"/>
              </a:rPr>
              <a:t>Noord-Brabant</a:t>
            </a:r>
          </a:p>
          <a:p>
            <a:pPr marL="0" indent="0">
              <a:buNone/>
            </a:pPr>
            <a:r>
              <a:rPr lang="nl-NL" sz="1600" dirty="0" smtClean="0">
                <a:effectLst/>
                <a:latin typeface="+mn-lt"/>
              </a:rPr>
              <a:t>	</a:t>
            </a:r>
            <a:br>
              <a:rPr lang="nl-NL" sz="1600" dirty="0" smtClean="0">
                <a:effectLst/>
                <a:latin typeface="+mn-lt"/>
              </a:rPr>
            </a:br>
            <a:r>
              <a:rPr lang="nl-NL" sz="1600" dirty="0" smtClean="0">
                <a:effectLst/>
                <a:latin typeface="+mn-lt"/>
              </a:rPr>
              <a:t>	Daarnaast:</a:t>
            </a:r>
            <a:br>
              <a:rPr lang="nl-NL" sz="1600" dirty="0" smtClean="0">
                <a:effectLst/>
                <a:latin typeface="+mn-lt"/>
              </a:rPr>
            </a:br>
            <a:r>
              <a:rPr lang="nl-NL" sz="1600" dirty="0" smtClean="0">
                <a:effectLst/>
                <a:latin typeface="+mn-lt"/>
              </a:rPr>
              <a:t>	</a:t>
            </a:r>
            <a:r>
              <a:rPr lang="nl-NL" sz="1600" dirty="0" smtClean="0">
                <a:latin typeface="+mn-lt"/>
              </a:rPr>
              <a:t>- </a:t>
            </a:r>
            <a:r>
              <a:rPr lang="nl-NL" sz="1600" dirty="0" smtClean="0">
                <a:effectLst/>
                <a:latin typeface="+mn-lt"/>
              </a:rPr>
              <a:t>Verordening </a:t>
            </a:r>
            <a:r>
              <a:rPr lang="nl-NL" sz="1600" dirty="0">
                <a:effectLst/>
                <a:latin typeface="+mn-lt"/>
              </a:rPr>
              <a:t>ambtelijke bijstand en fractieondersteuning Provinciale Staten </a:t>
            </a:r>
            <a:r>
              <a:rPr lang="nl-NL" sz="1600" dirty="0" smtClean="0">
                <a:effectLst/>
                <a:latin typeface="+mn-lt"/>
              </a:rPr>
              <a:t>Noord-	Brabant 2018</a:t>
            </a:r>
            <a:br>
              <a:rPr lang="nl-NL" sz="1600" dirty="0" smtClean="0">
                <a:effectLst/>
                <a:latin typeface="+mn-lt"/>
              </a:rPr>
            </a:br>
            <a:r>
              <a:rPr lang="nl-NL" sz="1600" dirty="0" smtClean="0">
                <a:effectLst/>
                <a:latin typeface="+mn-lt"/>
              </a:rPr>
              <a:t>	- </a:t>
            </a:r>
            <a:r>
              <a:rPr lang="nl-NL" sz="1600" dirty="0">
                <a:latin typeface="+mn-lt"/>
              </a:rPr>
              <a:t>Reglement van orde Provinciale Staten Noord-Brabant </a:t>
            </a:r>
            <a:r>
              <a:rPr lang="nl-NL" sz="1600" dirty="0" smtClean="0">
                <a:latin typeface="+mn-lt"/>
              </a:rPr>
              <a:t>2020</a:t>
            </a:r>
            <a:br>
              <a:rPr lang="nl-NL" sz="1600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	- Gedragscode integriteit leden van Provinciale Staten Noord-Brabant 2023</a:t>
            </a:r>
            <a:endParaRPr lang="nl-NL" sz="1600" dirty="0">
              <a:effectLst/>
              <a:latin typeface="+mn-lt"/>
            </a:endParaRPr>
          </a:p>
          <a:p>
            <a:endParaRPr lang="nl-NL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latin typeface="+mn-lt"/>
            </a:endParaRPr>
          </a:p>
          <a:p>
            <a:endParaRPr lang="nl-NL" sz="1600" dirty="0">
              <a:latin typeface="+mn-lt"/>
            </a:endParaRPr>
          </a:p>
          <a:p>
            <a:endParaRPr lang="nl-NL" sz="1600" dirty="0">
              <a:latin typeface="+mn-lt"/>
            </a:endParaRPr>
          </a:p>
          <a:p>
            <a:endParaRPr lang="nl-N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9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Voorzieningen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5" y="1224000"/>
            <a:ext cx="8496465" cy="5301344"/>
          </a:xfrm>
        </p:spPr>
        <p:txBody>
          <a:bodyPr/>
          <a:lstStyle/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Vergoeding voor de werkzaamheden</a:t>
            </a:r>
            <a:endParaRPr lang="nl-NL" dirty="0"/>
          </a:p>
          <a:p>
            <a:pPr marL="0" indent="0">
              <a:buNone/>
            </a:pPr>
            <a:r>
              <a:rPr lang="nl-NL" sz="2100" b="1" dirty="0">
                <a:ea typeface="ＭＳ Ｐゴシック"/>
              </a:rPr>
              <a:t>	</a:t>
            </a:r>
            <a:r>
              <a:rPr lang="nl-NL" sz="2100" dirty="0">
                <a:ea typeface="ＭＳ Ｐゴシック"/>
              </a:rPr>
              <a:t>€  </a:t>
            </a:r>
            <a:r>
              <a:rPr lang="nl-NL" sz="2100" dirty="0" smtClean="0">
                <a:ea typeface="ＭＳ Ｐゴシック"/>
              </a:rPr>
              <a:t>1.894,59 </a:t>
            </a:r>
            <a:r>
              <a:rPr lang="nl-NL" sz="2100" dirty="0">
                <a:ea typeface="ＭＳ Ｐゴシック"/>
              </a:rPr>
              <a:t>per maand voor Statenleden en € </a:t>
            </a:r>
            <a:r>
              <a:rPr lang="nl-NL" sz="2100" dirty="0" smtClean="0">
                <a:ea typeface="ＭＳ Ｐゴシック"/>
              </a:rPr>
              <a:t>128,22</a:t>
            </a:r>
            <a:r>
              <a:rPr lang="nl-NL" sz="2100" dirty="0">
                <a:ea typeface="ＭＳ Ｐゴシック"/>
              </a:rPr>
              <a:t> </a:t>
            </a:r>
            <a:r>
              <a:rPr lang="nl-NL" sz="2100" dirty="0" smtClean="0">
                <a:ea typeface="ＭＳ Ｐゴシック"/>
              </a:rPr>
              <a:t>voor bijwonen </a:t>
            </a:r>
            <a:r>
              <a:rPr lang="nl-NL" sz="2100" dirty="0">
                <a:ea typeface="ＭＳ Ｐゴシック"/>
              </a:rPr>
              <a:t>	themabijeenkomsten/rondvraagmoment/commissie S&amp;V voor 	burgerleden  </a:t>
            </a:r>
            <a:endParaRPr lang="nl-NL" sz="2100" dirty="0"/>
          </a:p>
          <a:p>
            <a:pPr marL="0" indent="0">
              <a:buNone/>
            </a:pPr>
            <a:endParaRPr lang="nl-NL" dirty="0"/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Onkostenvergoeding</a:t>
            </a:r>
          </a:p>
          <a:p>
            <a:pPr marL="713105" lvl="1" indent="-355600">
              <a:buFont typeface="Wingdings" panose="05000000000000000000" pitchFamily="2" charset="2"/>
              <a:buChar char="§"/>
            </a:pPr>
            <a:r>
              <a:rPr lang="nl-NL" sz="2100" dirty="0">
                <a:ea typeface="ＭＳ Ｐゴシック"/>
              </a:rPr>
              <a:t>voor aan lidmaatschap PS verbonden kosten € </a:t>
            </a:r>
            <a:r>
              <a:rPr lang="nl-NL" sz="2100" dirty="0" smtClean="0">
                <a:ea typeface="ＭＳ Ｐゴシック"/>
              </a:rPr>
              <a:t>188,22 </a:t>
            </a:r>
            <a:r>
              <a:rPr lang="nl-NL" sz="2100" dirty="0">
                <a:ea typeface="ＭＳ Ｐゴシック"/>
              </a:rPr>
              <a:t>per maand </a:t>
            </a:r>
            <a:endParaRPr lang="nl-NL" sz="2100" dirty="0"/>
          </a:p>
          <a:p>
            <a:pPr marL="713105" lvl="1" indent="-355600">
              <a:buFont typeface="Wingdings" panose="05000000000000000000" pitchFamily="2" charset="2"/>
              <a:buChar char="§"/>
            </a:pPr>
            <a:r>
              <a:rPr lang="nl-NL" sz="2100" dirty="0"/>
              <a:t>bedoeld voor: representatie, vakliteratuur, excursies, bureaukosten, contributies, lidmaatschappen, ontvangsten thuis en zakelijke giften </a:t>
            </a:r>
            <a:r>
              <a:rPr lang="nl-NL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236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PUBQUIZ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	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/>
              <a:t>Is het toegestaan om uitgaven, die boven de vaste onkostenvergoeding uitkomen, te declareren?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76" y="405122"/>
            <a:ext cx="4019424" cy="17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Voorzieningen  </a:t>
            </a:r>
            <a:r>
              <a:rPr lang="nl-NL" sz="2400"/>
              <a:t>(vervolg)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052736"/>
            <a:ext cx="7272336" cy="5616624"/>
          </a:xfrm>
        </p:spPr>
        <p:txBody>
          <a:bodyPr/>
          <a:lstStyle/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Vergoeding reis- en verblijfkosten</a:t>
            </a:r>
            <a:endParaRPr lang="nl-NL" dirty="0"/>
          </a:p>
          <a:p>
            <a:pPr marL="709930" lvl="1" indent="-355600">
              <a:buFont typeface="Wingdings" panose="05000000000000000000" pitchFamily="2" charset="2"/>
              <a:buChar char="§"/>
            </a:pPr>
            <a:r>
              <a:rPr lang="nl-NL" sz="1700" dirty="0"/>
              <a:t>bijwonen vergaderingen PS en commissies</a:t>
            </a:r>
          </a:p>
          <a:p>
            <a:pPr marL="709930" lvl="1" indent="-355600">
              <a:buFont typeface="Wingdings" panose="05000000000000000000" pitchFamily="2" charset="2"/>
              <a:buChar char="§"/>
            </a:pPr>
            <a:r>
              <a:rPr lang="nl-NL" sz="1700" dirty="0"/>
              <a:t>reizen binnen en buiten de provincie voor uitoefening </a:t>
            </a:r>
            <a:r>
              <a:rPr lang="nl-NL" sz="1700" dirty="0" smtClean="0"/>
              <a:t>functie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 smtClean="0"/>
              <a:t>Vergoeding kosten scholing</a:t>
            </a:r>
          </a:p>
          <a:p>
            <a:pPr marL="709930" lvl="1" indent="-355600">
              <a:buFont typeface="Wingdings" panose="05000000000000000000" pitchFamily="2" charset="2"/>
              <a:buChar char="§"/>
            </a:pPr>
            <a:r>
              <a:rPr lang="nl-NL" sz="1700" dirty="0" smtClean="0"/>
              <a:t>(</a:t>
            </a:r>
            <a:r>
              <a:rPr lang="nl-NL" sz="1700" dirty="0"/>
              <a:t>niet-partijpolitiek georiënteerd, i.v.m. vervulling functie)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 smtClean="0"/>
              <a:t>Laptop </a:t>
            </a:r>
            <a:r>
              <a:rPr lang="nl-NL" b="1" dirty="0"/>
              <a:t>en software in bruikleen 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Arbeidsongeschiktheid / ouderdom / overlijden </a:t>
            </a:r>
          </a:p>
          <a:p>
            <a:pPr marL="0" indent="0">
              <a:buNone/>
            </a:pPr>
            <a:r>
              <a:rPr lang="nl-NL" sz="2000" b="1" dirty="0">
                <a:ea typeface="ＭＳ Ｐゴシック"/>
              </a:rPr>
              <a:t>	</a:t>
            </a:r>
            <a:r>
              <a:rPr lang="nl-NL" sz="1700" dirty="0">
                <a:ea typeface="ＭＳ Ｐゴシック"/>
              </a:rPr>
              <a:t>(€ </a:t>
            </a:r>
            <a:r>
              <a:rPr lang="nl-NL" sz="1700" dirty="0" smtClean="0">
                <a:ea typeface="ＭＳ Ｐゴシック"/>
              </a:rPr>
              <a:t>1.894,95 </a:t>
            </a:r>
            <a:r>
              <a:rPr lang="nl-NL" sz="1700" dirty="0">
                <a:ea typeface="ＭＳ Ｐゴシック"/>
              </a:rPr>
              <a:t>per jaar) (dit geldt niet voor burgerleden)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Tegemoetkoming kosten ziektekostenverzekering 	</a:t>
            </a:r>
          </a:p>
          <a:p>
            <a:pPr marL="0" indent="0">
              <a:buNone/>
            </a:pPr>
            <a:r>
              <a:rPr lang="nl-NL" sz="2000" b="1" dirty="0">
                <a:ea typeface="ＭＳ Ｐゴシック"/>
              </a:rPr>
              <a:t>	</a:t>
            </a:r>
            <a:r>
              <a:rPr lang="nl-NL" sz="1700" dirty="0">
                <a:ea typeface="ＭＳ Ｐゴシック"/>
              </a:rPr>
              <a:t>(€ 114,44 per jaar) (dit geldt niet voor burgerleden)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b="1" dirty="0"/>
              <a:t>Overig</a:t>
            </a:r>
          </a:p>
          <a:p>
            <a:pPr marL="355600" lvl="1" indent="0">
              <a:buNone/>
            </a:pPr>
            <a:r>
              <a:rPr lang="nl-NL" sz="1700" dirty="0"/>
              <a:t>(bewaken/beveiligen, beroepsvereniging, bedrijfsgeneeskundige zorg)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r>
              <a:rPr lang="nl-NL" sz="2150" b="1" dirty="0"/>
              <a:t>Niet:</a:t>
            </a:r>
            <a:r>
              <a:rPr lang="nl-NL" sz="2150" dirty="0"/>
              <a:t> </a:t>
            </a:r>
            <a:r>
              <a:rPr lang="nl-NL" sz="1700" dirty="0"/>
              <a:t>uitkering bij aftreden/wachtgeld</a:t>
            </a:r>
          </a:p>
          <a:p>
            <a:pPr marL="357505" indent="-357505">
              <a:buFont typeface="Arial" panose="020B0604020202020204" pitchFamily="34" charset="0"/>
              <a:buChar char="•"/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6093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PUBQUIZ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	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Bouw ik als statenlid pensioen op?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76" y="405122"/>
            <a:ext cx="4019424" cy="17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000" y="620688"/>
            <a:ext cx="7128000" cy="553950"/>
          </a:xfrm>
        </p:spPr>
        <p:txBody>
          <a:bodyPr/>
          <a:lstStyle/>
          <a:p>
            <a:r>
              <a:rPr lang="nl-NL"/>
              <a:t>Declaraties (reis- en verblijfkosten)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124744"/>
            <a:ext cx="7200328" cy="5184576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/>
              <a:t>Richtlijnen</a:t>
            </a:r>
          </a:p>
          <a:p>
            <a:pPr marL="0" indent="0">
              <a:buNone/>
            </a:pPr>
            <a:r>
              <a:rPr lang="nl-NL" dirty="0"/>
              <a:t>* Hoofdregel: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dirty="0"/>
              <a:t>- voor het bijwonen vergaderingen PS en commissies 	(‘woon-	werkverkeer’)</a:t>
            </a:r>
          </a:p>
          <a:p>
            <a:pPr marL="0" indent="0">
              <a:buNone/>
            </a:pPr>
            <a:r>
              <a:rPr lang="nl-NL" sz="2000" dirty="0"/>
              <a:t>	- voor reis- en verblijfkosten voor reizen zowel binnen de 	provincie als daarbuiten, gemaakt voor uitoefening functie 	(‘dienstreizen’) </a:t>
            </a:r>
            <a:endParaRPr lang="nl-NL" sz="2000" dirty="0"/>
          </a:p>
          <a:p>
            <a:pPr marL="0" indent="0">
              <a:buNone/>
            </a:pPr>
            <a:r>
              <a:rPr lang="nl-NL" dirty="0"/>
              <a:t>							↓</a:t>
            </a:r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sz="2000" u="sng" dirty="0"/>
              <a:t>Wel</a:t>
            </a:r>
            <a:r>
              <a:rPr lang="nl-NL" sz="2000" dirty="0"/>
              <a:t>: fractie-gerelateerd </a:t>
            </a:r>
          </a:p>
          <a:p>
            <a:pPr marL="0" indent="0">
              <a:buNone/>
            </a:pPr>
            <a:r>
              <a:rPr lang="nl-NL" sz="2000" b="1" dirty="0"/>
              <a:t>	</a:t>
            </a:r>
            <a:r>
              <a:rPr lang="nl-NL" sz="2000" u="sng" dirty="0"/>
              <a:t>Niet</a:t>
            </a:r>
            <a:r>
              <a:rPr lang="nl-NL" sz="2000" dirty="0"/>
              <a:t>: partij-gerelateerd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* Vergoeding gebruik OV of gebruik </a:t>
            </a:r>
            <a:r>
              <a:rPr lang="nl-NL" sz="2000" dirty="0" smtClean="0"/>
              <a:t>eigen vervoersmiddel ( auto/motor/fiets) </a:t>
            </a:r>
            <a:r>
              <a:rPr lang="nl-NL" sz="2000" dirty="0"/>
              <a:t>(</a:t>
            </a:r>
            <a:r>
              <a:rPr lang="nl-NL" sz="2000" dirty="0" smtClean="0"/>
              <a:t>0,21 </a:t>
            </a:r>
            <a:r>
              <a:rPr lang="nl-NL" sz="2000" dirty="0" err="1" smtClean="0"/>
              <a:t>ct</a:t>
            </a:r>
            <a:r>
              <a:rPr lang="nl-NL" sz="2000" dirty="0" smtClean="0"/>
              <a:t>/km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854254"/>
      </p:ext>
    </p:extLst>
  </p:cSld>
  <p:clrMapOvr>
    <a:masterClrMapping/>
  </p:clrMapOvr>
</p:sld>
</file>

<file path=ppt/theme/theme1.xml><?xml version="1.0" encoding="utf-8"?>
<a:theme xmlns:a="http://schemas.openxmlformats.org/drawingml/2006/main" name="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PNB huisstijl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Standaard_Fotos.potx" id="{68669503-2855-43A4-881B-3A632F13A618}" vid="{35A049AF-A106-49A0-8885-B6915658AB4D}"/>
    </a:ext>
  </a:extLst>
</a:theme>
</file>

<file path=ppt/theme/theme2.xml><?xml version="1.0" encoding="utf-8"?>
<a:theme xmlns:a="http://schemas.openxmlformats.org/drawingml/2006/main" name="1_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PNB huisstijl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Standaard_Kleuren.potx" id="{E7155EAD-7A17-4311-B05F-F871FF2CDB9D}" vid="{CA190147-E296-4920-B0B8-FC3CC3136985}"/>
    </a:ext>
  </a:extLst>
</a:theme>
</file>

<file path=ppt/theme/theme3.xml><?xml version="1.0" encoding="utf-8"?>
<a:theme xmlns:a="http://schemas.openxmlformats.org/drawingml/2006/main" name="2_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PNB huisstijl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Standaard_Fotos.potx" id="{68669503-2855-43A4-881B-3A632F13A618}" vid="{35A049AF-A106-49A0-8885-B6915658AB4D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C8633C0FF8648BDE0E62201300015" ma:contentTypeVersion="16" ma:contentTypeDescription="Een nieuw document maken." ma:contentTypeScope="" ma:versionID="9e88ed165c3c9469d84e2fe082a210f7">
  <xsd:schema xmlns:xsd="http://www.w3.org/2001/XMLSchema" xmlns:xs="http://www.w3.org/2001/XMLSchema" xmlns:p="http://schemas.microsoft.com/office/2006/metadata/properties" xmlns:ns2="5702a08a-ea80-415b-925f-ceeffcfe10a2" xmlns:ns3="c2c86c78-141e-4d24-8d57-d1b6958b4a05" targetNamespace="http://schemas.microsoft.com/office/2006/metadata/properties" ma:root="true" ma:fieldsID="7e0da7fd595e3bc0a98c0b6e2670704f" ns2:_="" ns3:_="">
    <xsd:import namespace="5702a08a-ea80-415b-925f-ceeffcfe10a2"/>
    <xsd:import namespace="c2c86c78-141e-4d24-8d57-d1b6958b4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xtra_x0020_informati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2a08a-ea80-415b-925f-ceeffcfe1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xtra_x0020_informatie" ma:index="10" nillable="true" ma:displayName="Extra informatie" ma:internalName="Extra_x0020_informatie">
      <xsd:simpleType>
        <xsd:restriction base="dms:Text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86c78-141e-4d24-8d57-d1b6958b4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3db826-04cc-43d4-91a6-fad8546c107a}" ma:internalName="TaxCatchAll" ma:showField="CatchAllData" ma:web="c2c86c78-141e-4d24-8d57-d1b6958b4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02a08a-ea80-415b-925f-ceeffcfe10a2">
      <Terms xmlns="http://schemas.microsoft.com/office/infopath/2007/PartnerControls"/>
    </lcf76f155ced4ddcb4097134ff3c332f>
    <TaxCatchAll xmlns="c2c86c78-141e-4d24-8d57-d1b6958b4a05" xsi:nil="true"/>
    <Extra_x0020_informatie xmlns="5702a08a-ea80-415b-925f-ceeffcfe10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A76EF-BF84-469F-944C-2CB3922F1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2a08a-ea80-415b-925f-ceeffcfe10a2"/>
    <ds:schemaRef ds:uri="c2c86c78-141e-4d24-8d57-d1b6958b4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DD984-07AD-45AE-8588-521929E0FEC6}">
  <ds:schemaRefs>
    <ds:schemaRef ds:uri="http://purl.org/dc/terms/"/>
    <ds:schemaRef ds:uri="c2c86c78-141e-4d24-8d57-d1b6958b4a0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702a08a-ea80-415b-925f-ceeffcfe10a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48805E-4D80-4871-B703-A04AB9104A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PNB_Standaard_fotos</Template>
  <TotalTime>150</TotalTime>
  <Words>667</Words>
  <Application>Microsoft Office PowerPoint</Application>
  <PresentationFormat>Diavoorstelling (4:3)</PresentationFormat>
  <Paragraphs>159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1 Witte achtergrond + extra titelblad</vt:lpstr>
      <vt:lpstr>1_1 Witte achtergrond + extra titelblad</vt:lpstr>
      <vt:lpstr>2_1 Witte achtergrond + extra titelblad</vt:lpstr>
      <vt:lpstr>Introductieprogramma Provinciale Staten</vt:lpstr>
      <vt:lpstr>Korte introductie</vt:lpstr>
      <vt:lpstr>Programma</vt:lpstr>
      <vt:lpstr>Juridisch</vt:lpstr>
      <vt:lpstr>Voorzieningen </vt:lpstr>
      <vt:lpstr>PUBQUIZ </vt:lpstr>
      <vt:lpstr>Voorzieningen  (vervolg)</vt:lpstr>
      <vt:lpstr>PUBQUIZ </vt:lpstr>
      <vt:lpstr>Declaraties (reis- en verblijfkosten)</vt:lpstr>
      <vt:lpstr>PUBQUIZ </vt:lpstr>
      <vt:lpstr>Declaraties (vervolg)</vt:lpstr>
      <vt:lpstr>PUBQUIZ </vt:lpstr>
      <vt:lpstr>Declaraties (vervolg)</vt:lpstr>
      <vt:lpstr>Instrumenten </vt:lpstr>
      <vt:lpstr>Meer info  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Relatie tussen Provinciale Staten en Gedeputeerde Staten</dc:title>
  <dc:creator>Miranda Beekwilder - van den Heuvel</dc:creator>
  <cp:lastModifiedBy>Maartje van Eeden</cp:lastModifiedBy>
  <cp:revision>42</cp:revision>
  <cp:lastPrinted>2019-09-10T07:18:34Z</cp:lastPrinted>
  <dcterms:created xsi:type="dcterms:W3CDTF">2016-06-29T08:09:04Z</dcterms:created>
  <dcterms:modified xsi:type="dcterms:W3CDTF">2023-03-29T08:25:23Z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0x010100C40C8633C0FF8648BDE0E62201300015</vt:lpwstr>
  </property>
  <property fmtid="{D5CDD505-2E9C-101B-9397-08002B2CF9AE}" pid="3" name="MediaServiceImageTags">
    <vt:lpwstr/>
  </property>
</Properties>
</file>